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522" y="-50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1B471446-170B-2B0F-3F6A-A88C6F79211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527361" y="6746451"/>
            <a:ext cx="15167063" cy="98488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400" baseline="0" dirty="0">
                <a:latin typeface="Roboto" pitchFamily="2" charset="0"/>
                <a:ea typeface="Roboto" pitchFamily="2" charset="0"/>
                <a:cs typeface="Helvetica Neue Medium"/>
              </a:rPr>
              <a:t>Finanziato dal </a:t>
            </a:r>
          </a:p>
          <a:p>
            <a:r>
              <a:rPr lang="it-IT" sz="3400" baseline="0" dirty="0">
                <a:latin typeface="Roboto" pitchFamily="2" charset="0"/>
                <a:ea typeface="Roboto" pitchFamily="2" charset="0"/>
                <a:cs typeface="Helvetica Neue Medium"/>
              </a:rPr>
              <a:t>Programma Operativo Complementare/POC di Regione </a:t>
            </a:r>
            <a:r>
              <a:rPr lang="it-IT" sz="3400" baseline="0" dirty="0">
                <a:latin typeface="Roboto" pitchFamily="2" charset="0"/>
                <a:ea typeface="Roboto" pitchFamily="2" charset="0"/>
              </a:rPr>
              <a:t>Lombardia 2014-2020</a:t>
            </a:r>
          </a:p>
          <a:p>
            <a:endParaRPr lang="it-IT" sz="3400" dirty="0">
              <a:latin typeface="Roboto" pitchFamily="2" charset="0"/>
              <a:ea typeface="Roboto" pitchFamily="2" charset="0"/>
            </a:endParaRPr>
          </a:p>
          <a:p>
            <a:endParaRPr lang="it-IT" sz="3400" dirty="0">
              <a:latin typeface="Roboto" pitchFamily="2" charset="0"/>
              <a:ea typeface="Roboto" pitchFamily="2" charset="0"/>
            </a:endParaRPr>
          </a:p>
          <a:p>
            <a:r>
              <a:rPr lang="it-IT" sz="2800" dirty="0">
                <a:latin typeface="+mj-lt"/>
                <a:ea typeface="Roboto" pitchFamily="2" charset="0"/>
              </a:rPr>
              <a:t>Bando:</a:t>
            </a: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r>
              <a:rPr lang="it-IT" sz="2800" dirty="0">
                <a:latin typeface="+mj-lt"/>
                <a:ea typeface="Roboto" pitchFamily="2" charset="0"/>
              </a:rPr>
              <a:t>Beneficiario:</a:t>
            </a: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r>
              <a:rPr lang="it-IT" sz="2800" dirty="0">
                <a:latin typeface="+mj-lt"/>
                <a:ea typeface="Roboto" pitchFamily="2" charset="0"/>
              </a:rPr>
              <a:t>Descrizione:</a:t>
            </a: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r>
              <a:rPr lang="it-IT" sz="2800" dirty="0">
                <a:latin typeface="+mj-lt"/>
                <a:ea typeface="Roboto" pitchFamily="2" charset="0"/>
              </a:rPr>
              <a:t>Importo totale:</a:t>
            </a: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endParaRPr lang="it-IT" sz="2800" dirty="0">
              <a:latin typeface="+mj-lt"/>
              <a:ea typeface="Roboto" pitchFamily="2" charset="0"/>
            </a:endParaRPr>
          </a:p>
          <a:p>
            <a:r>
              <a:rPr lang="it-IT" sz="2800" dirty="0">
                <a:latin typeface="+mj-lt"/>
                <a:ea typeface="Roboto" pitchFamily="2" charset="0"/>
              </a:rPr>
              <a:t>Agevolazione concessa:</a:t>
            </a:r>
          </a:p>
          <a:p>
            <a:endParaRPr lang="it-IT" sz="2800" i="1" dirty="0">
              <a:latin typeface="Roboto" pitchFamily="2" charset="0"/>
              <a:ea typeface="Roboto" pitchFamily="2" charset="0"/>
              <a:cs typeface="Helvetica Neue Thin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8004EBB-B797-9059-81AB-AB2DD4914BDF}"/>
              </a:ext>
            </a:extLst>
          </p:cNvPr>
          <p:cNvSpPr txBox="1"/>
          <p:nvPr userDrawn="1"/>
        </p:nvSpPr>
        <p:spPr>
          <a:xfrm>
            <a:off x="3566435" y="18522217"/>
            <a:ext cx="1305841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Programma Operativo Complementare </a:t>
            </a:r>
          </a:p>
          <a:p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Lombardia 2014-2020</a:t>
            </a:r>
          </a:p>
          <a:p>
            <a:endParaRPr lang="it-IT" sz="2000" dirty="0"/>
          </a:p>
          <a:p>
            <a:endParaRPr lang="it-IT" sz="1600" dirty="0"/>
          </a:p>
          <a:p>
            <a:endParaRPr lang="it-IT" sz="2000" dirty="0"/>
          </a:p>
          <a:p>
            <a:r>
              <a:rPr lang="it-IT" sz="2000" dirty="0"/>
              <a:t>www.poc.regione.lombardia.it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5C21E95-3A47-ED1C-CF15-B02686120F14}"/>
              </a:ext>
            </a:extLst>
          </p:cNvPr>
          <p:cNvSpPr txBox="1"/>
          <p:nvPr userDrawn="1"/>
        </p:nvSpPr>
        <p:spPr>
          <a:xfrm>
            <a:off x="1596937" y="1084828"/>
            <a:ext cx="15027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CON IL CONTRIBUTO DI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BF1DB537-2B18-8731-C12D-64B92802B7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23310" y="18453523"/>
            <a:ext cx="2143125" cy="2143125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40E5FDDE-9DA1-6A7C-4EB4-8D58BB9E0D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39674" y="1546493"/>
            <a:ext cx="13142439" cy="1273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32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87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B72A74BE-987A-5180-BC1F-EA50976C04B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9788" y="4616387"/>
            <a:ext cx="14709862" cy="1711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71"/>
              </a:lnSpc>
            </a:pPr>
            <a:r>
              <a:rPr lang="it-IT" sz="7200" b="1" dirty="0">
                <a:latin typeface="Roboto" pitchFamily="2" charset="0"/>
                <a:ea typeface="Roboto" pitchFamily="2" charset="0"/>
                <a:cs typeface="Helvetica Neue Medium"/>
              </a:rPr>
              <a:t>Nome operazione</a:t>
            </a:r>
          </a:p>
          <a:p>
            <a:pPr>
              <a:lnSpc>
                <a:spcPts val="6571"/>
              </a:lnSpc>
            </a:pPr>
            <a:endParaRPr lang="it-IT" sz="7200" b="1" dirty="0">
              <a:latin typeface="Roboto" pitchFamily="2" charset="0"/>
              <a:ea typeface="Roboto" pitchFamily="2" charset="0"/>
              <a:cs typeface="Helvetica Neue Medium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4826117-A6C2-5E03-554B-8E5944012B0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6938" y="22966644"/>
            <a:ext cx="147098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i="1" dirty="0">
              <a:latin typeface="+mj-lt"/>
              <a:ea typeface="Helvetica" charset="0"/>
              <a:cs typeface="26 Helvetica UltraLightItalic"/>
            </a:endParaRPr>
          </a:p>
          <a:p>
            <a:pPr algn="ctr"/>
            <a:r>
              <a:rPr lang="it-IT" i="1" dirty="0">
                <a:latin typeface="+mj-lt"/>
                <a:ea typeface="Helvetica" charset="0"/>
                <a:cs typeface="26 Helvetica UltraLightItalic"/>
              </a:rPr>
              <a:t>Spazio per il logo e sito del beneficiario ed eventuali marchi partner.</a:t>
            </a:r>
          </a:p>
          <a:p>
            <a:pPr algn="ctr"/>
            <a:r>
              <a:rPr lang="it-IT" i="1" dirty="0">
                <a:latin typeface="+mj-lt"/>
                <a:ea typeface="Helvetica" charset="0"/>
                <a:cs typeface="26 Helvetica UltraLightItalic"/>
              </a:rPr>
              <a:t>Le dimensioni non devono superare quelle degli altri loghi già presenti.</a:t>
            </a:r>
          </a:p>
          <a:p>
            <a:pPr algn="ctr"/>
            <a:r>
              <a:rPr lang="it-IT" i="1" dirty="0">
                <a:latin typeface="+mj-lt"/>
              </a:rPr>
              <a:t>In caso di mancato inserimento cancellare il presente testo.</a:t>
            </a:r>
          </a:p>
          <a:p>
            <a:pPr algn="ctr"/>
            <a:endParaRPr lang="it-IT" dirty="0">
              <a:latin typeface="+mj-lt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9905E24-871C-B664-46C5-D81F4085EDF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96463" y="8853715"/>
            <a:ext cx="146231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Nome bando.</a:t>
            </a:r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ADE548A-7657-2147-BB64-E19EAE2B13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72979" y="10560957"/>
            <a:ext cx="138466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Ragione sociale.</a:t>
            </a:r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D8F7CB3-213F-17FB-2C5A-08D07C2678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29437" y="12268199"/>
            <a:ext cx="13890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Descrizione dell’operazione finanziata, finalità, risultati attesi.</a:t>
            </a:r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B823FB6-15C2-AF95-1196-2A47D850F7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72123" y="13986327"/>
            <a:ext cx="134474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Inserire il valore totale dell’operazione.</a:t>
            </a:r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8225CEF-B6B6-E3F7-D3B1-F14007B545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69553" y="15704455"/>
            <a:ext cx="122500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Inserire il valore del contributo ricevuto.</a:t>
            </a:r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  <a:p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344</TotalTime>
  <Words>65</Words>
  <Application>Microsoft Office PowerPoint</Application>
  <PresentationFormat>Personalizzato</PresentationFormat>
  <Paragraphs>20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Giorgio Pier Luigi Bocca</cp:lastModifiedBy>
  <cp:revision>16</cp:revision>
  <cp:lastPrinted>2025-07-01T13:00:49Z</cp:lastPrinted>
  <dcterms:created xsi:type="dcterms:W3CDTF">2023-03-14T09:17:31Z</dcterms:created>
  <dcterms:modified xsi:type="dcterms:W3CDTF">2026-01-13T10:26:26Z</dcterms:modified>
</cp:coreProperties>
</file>