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</p:sldIdLst>
  <p:sldSz cx="51206400" cy="35999738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6652" autoAdjust="0"/>
  </p:normalViewPr>
  <p:slideViewPr>
    <p:cSldViewPr snapToGrid="0">
      <p:cViewPr varScale="1">
        <p:scale>
          <a:sx n="21" d="100"/>
          <a:sy n="21" d="100"/>
        </p:scale>
        <p:origin x="1476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116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D2059C7E-2547-805E-02E2-96A3F7AEA539}"/>
              </a:ext>
            </a:extLst>
          </p:cNvPr>
          <p:cNvSpPr txBox="1">
            <a:spLocks/>
          </p:cNvSpPr>
          <p:nvPr userDrawn="1"/>
        </p:nvSpPr>
        <p:spPr>
          <a:xfrm>
            <a:off x="3520427" y="10070290"/>
            <a:ext cx="43830746" cy="2598912"/>
          </a:xfrm>
          <a:prstGeom prst="rect">
            <a:avLst/>
          </a:prstGeom>
        </p:spPr>
        <p:txBody>
          <a:bodyPr/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8000" dirty="0">
                <a:latin typeface="Roboto Lt" pitchFamily="2" charset="0"/>
                <a:ea typeface="Roboto Lt" pitchFamily="2" charset="0"/>
              </a:rPr>
              <a:t>Finanziato a valere sul</a:t>
            </a:r>
          </a:p>
          <a:p>
            <a:r>
              <a:rPr lang="it-IT" sz="8000" dirty="0">
                <a:latin typeface="Roboto Lt" pitchFamily="2" charset="0"/>
                <a:ea typeface="Roboto Lt" pitchFamily="2" charset="0"/>
              </a:rPr>
              <a:t>Programma Operativo Complementare/POC 2014-2020 di Regione Lombardia</a:t>
            </a:r>
            <a:endParaRPr lang="en-US" sz="8000" dirty="0">
              <a:latin typeface="Roboto Lt" pitchFamily="2" charset="0"/>
              <a:ea typeface="Roboto Lt" pitchFamily="2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36335AC-AF59-7B7B-4DB4-BF0FA6B3FA61}"/>
              </a:ext>
            </a:extLst>
          </p:cNvPr>
          <p:cNvSpPr txBox="1">
            <a:spLocks/>
          </p:cNvSpPr>
          <p:nvPr userDrawn="1"/>
        </p:nvSpPr>
        <p:spPr>
          <a:xfrm>
            <a:off x="3520437" y="13985070"/>
            <a:ext cx="3460934" cy="2598912"/>
          </a:xfrm>
          <a:prstGeom prst="rect">
            <a:avLst/>
          </a:prstGeom>
        </p:spPr>
        <p:txBody>
          <a:bodyPr vert="horz" lIns="91441" tIns="45719" rIns="91441" bIns="45719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8000" dirty="0">
                <a:latin typeface="Roboto" pitchFamily="2" charset="0"/>
                <a:ea typeface="Roboto" pitchFamily="2" charset="0"/>
              </a:rPr>
              <a:t>Bando: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77968C3-27B4-88D8-E0A0-C19BA3C030E3}"/>
              </a:ext>
            </a:extLst>
          </p:cNvPr>
          <p:cNvSpPr txBox="1">
            <a:spLocks/>
          </p:cNvSpPr>
          <p:nvPr userDrawn="1"/>
        </p:nvSpPr>
        <p:spPr>
          <a:xfrm>
            <a:off x="3520444" y="17418314"/>
            <a:ext cx="5994675" cy="2598912"/>
          </a:xfrm>
          <a:prstGeom prst="rect">
            <a:avLst/>
          </a:prstGeom>
        </p:spPr>
        <p:txBody>
          <a:bodyPr vert="horz" lIns="91441" tIns="45719" rIns="91441" bIns="45719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8000" dirty="0">
                <a:latin typeface="Roboto" pitchFamily="2" charset="0"/>
                <a:ea typeface="Roboto" pitchFamily="2" charset="0"/>
              </a:rPr>
              <a:t>Beneficiario: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58AB1C3-E276-55A7-C676-DAFDA33A0EA8}"/>
              </a:ext>
            </a:extLst>
          </p:cNvPr>
          <p:cNvSpPr txBox="1">
            <a:spLocks/>
          </p:cNvSpPr>
          <p:nvPr userDrawn="1"/>
        </p:nvSpPr>
        <p:spPr>
          <a:xfrm>
            <a:off x="3520425" y="20851558"/>
            <a:ext cx="5994694" cy="2598912"/>
          </a:xfrm>
          <a:prstGeom prst="rect">
            <a:avLst/>
          </a:prstGeom>
        </p:spPr>
        <p:txBody>
          <a:bodyPr vert="horz" lIns="91441" tIns="45719" rIns="91441" bIns="45719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8000" dirty="0">
                <a:latin typeface="Roboto" pitchFamily="2" charset="0"/>
                <a:ea typeface="Roboto" pitchFamily="2" charset="0"/>
              </a:rPr>
              <a:t>Descrizione: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09458133-F65F-B0F1-EB95-E848334CC259}"/>
              </a:ext>
            </a:extLst>
          </p:cNvPr>
          <p:cNvSpPr txBox="1">
            <a:spLocks/>
          </p:cNvSpPr>
          <p:nvPr userDrawn="1"/>
        </p:nvSpPr>
        <p:spPr>
          <a:xfrm>
            <a:off x="3520434" y="24284805"/>
            <a:ext cx="7223766" cy="2598912"/>
          </a:xfrm>
          <a:prstGeom prst="rect">
            <a:avLst/>
          </a:prstGeom>
        </p:spPr>
        <p:txBody>
          <a:bodyPr vert="horz" lIns="91441" tIns="45719" rIns="91441" bIns="45719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8000" dirty="0">
                <a:latin typeface="Roboto" pitchFamily="2" charset="0"/>
                <a:ea typeface="Roboto" pitchFamily="2" charset="0"/>
              </a:rPr>
              <a:t>Importo totale: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C1B4237-32E0-1AAB-0D96-AAA36DDEFEA7}"/>
              </a:ext>
            </a:extLst>
          </p:cNvPr>
          <p:cNvSpPr txBox="1">
            <a:spLocks/>
          </p:cNvSpPr>
          <p:nvPr userDrawn="1"/>
        </p:nvSpPr>
        <p:spPr>
          <a:xfrm>
            <a:off x="3520424" y="27718049"/>
            <a:ext cx="11612895" cy="2598912"/>
          </a:xfrm>
          <a:prstGeom prst="rect">
            <a:avLst/>
          </a:prstGeom>
        </p:spPr>
        <p:txBody>
          <a:bodyPr vert="horz" lIns="91441" tIns="45719" rIns="91441" bIns="45719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8000" dirty="0">
                <a:latin typeface="Roboto" pitchFamily="2" charset="0"/>
                <a:ea typeface="Roboto" pitchFamily="2" charset="0"/>
              </a:rPr>
              <a:t>Agevolazione concessa: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A5423FB-8BF7-A2E6-D5D8-9643C5B95BD0}"/>
              </a:ext>
            </a:extLst>
          </p:cNvPr>
          <p:cNvSpPr txBox="1"/>
          <p:nvPr userDrawn="1"/>
        </p:nvSpPr>
        <p:spPr>
          <a:xfrm>
            <a:off x="7309168" y="30824392"/>
            <a:ext cx="1286775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000" baseline="0" dirty="0">
                <a:latin typeface="Roboto" pitchFamily="2" charset="0"/>
                <a:ea typeface="Roboto" pitchFamily="2" charset="0"/>
                <a:cs typeface="Helvetica Neue Medium"/>
              </a:rPr>
              <a:t>Programma Operativo Complementare </a:t>
            </a:r>
          </a:p>
          <a:p>
            <a:r>
              <a:rPr lang="it-IT" sz="5000" baseline="0" dirty="0">
                <a:latin typeface="Roboto" pitchFamily="2" charset="0"/>
                <a:ea typeface="Roboto" pitchFamily="2" charset="0"/>
                <a:cs typeface="Helvetica Neue Medium"/>
              </a:rPr>
              <a:t>Lombardia 2014-2020</a:t>
            </a:r>
          </a:p>
          <a:p>
            <a:endParaRPr lang="it-IT" sz="5400" baseline="0" dirty="0">
              <a:latin typeface="Roboto" pitchFamily="2" charset="0"/>
              <a:ea typeface="Roboto" pitchFamily="2" charset="0"/>
            </a:endParaRPr>
          </a:p>
          <a:p>
            <a:endParaRPr lang="it-IT" sz="4000" baseline="0" dirty="0">
              <a:latin typeface="Roboto" pitchFamily="2" charset="0"/>
              <a:ea typeface="Roboto" pitchFamily="2" charset="0"/>
            </a:endParaRPr>
          </a:p>
          <a:p>
            <a:r>
              <a:rPr lang="it-IT" sz="5000" baseline="0" dirty="0">
                <a:latin typeface="Roboto" pitchFamily="2" charset="0"/>
                <a:ea typeface="Roboto" pitchFamily="2" charset="0"/>
              </a:rPr>
              <a:t>www.poc.regione.lombardia.it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5B00939A-FC2E-EFC5-1148-FD8BDFACFA6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54665" y="30655667"/>
            <a:ext cx="4154501" cy="4130244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EC71E69C-7B46-A3D1-A518-E5371FE11BD1}"/>
              </a:ext>
            </a:extLst>
          </p:cNvPr>
          <p:cNvSpPr txBox="1"/>
          <p:nvPr userDrawn="1"/>
        </p:nvSpPr>
        <p:spPr>
          <a:xfrm>
            <a:off x="1391369" y="1277553"/>
            <a:ext cx="48607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baseline="0" dirty="0"/>
              <a:t>CON IL CONTRIBUTO DI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2BE6F0CD-8401-4C86-B85D-E57B66495EF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149622" y="2200883"/>
            <a:ext cx="30162974" cy="2906760"/>
          </a:xfrm>
          <a:prstGeom prst="rect">
            <a:avLst/>
          </a:prstGeom>
        </p:spPr>
      </p:pic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703B5B4-F24D-E45C-BEDE-E10894CFE1E2}"/>
              </a:ext>
            </a:extLst>
          </p:cNvPr>
          <p:cNvSpPr txBox="1"/>
          <p:nvPr userDrawn="1"/>
        </p:nvSpPr>
        <p:spPr>
          <a:xfrm>
            <a:off x="6517775" y="14072393"/>
            <a:ext cx="41426668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79B8F21A-AE0F-675E-17DA-BAFC63B164AD}"/>
              </a:ext>
            </a:extLst>
          </p:cNvPr>
          <p:cNvSpPr txBox="1"/>
          <p:nvPr userDrawn="1"/>
        </p:nvSpPr>
        <p:spPr>
          <a:xfrm>
            <a:off x="8300467" y="17517657"/>
            <a:ext cx="39643972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70C6AEF-B2ED-1815-5F1A-BA37CC32DA9D}"/>
              </a:ext>
            </a:extLst>
          </p:cNvPr>
          <p:cNvSpPr txBox="1"/>
          <p:nvPr userDrawn="1"/>
        </p:nvSpPr>
        <p:spPr>
          <a:xfrm>
            <a:off x="8300467" y="20926857"/>
            <a:ext cx="39643972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4FDEF90A-58F4-3AE4-58CE-B3A3991E49F1}"/>
              </a:ext>
            </a:extLst>
          </p:cNvPr>
          <p:cNvSpPr txBox="1"/>
          <p:nvPr userDrawn="1"/>
        </p:nvSpPr>
        <p:spPr>
          <a:xfrm>
            <a:off x="9515124" y="24372121"/>
            <a:ext cx="38170851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E66B1A82-EBCA-52B3-6940-3C22521BFC26}"/>
              </a:ext>
            </a:extLst>
          </p:cNvPr>
          <p:cNvSpPr txBox="1"/>
          <p:nvPr userDrawn="1"/>
        </p:nvSpPr>
        <p:spPr>
          <a:xfrm>
            <a:off x="12524506" y="27718044"/>
            <a:ext cx="35419933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E2983F7C-A57E-DF9E-12F5-B1DE698B6828}"/>
              </a:ext>
            </a:extLst>
          </p:cNvPr>
          <p:cNvSpPr txBox="1"/>
          <p:nvPr userDrawn="1"/>
        </p:nvSpPr>
        <p:spPr>
          <a:xfrm>
            <a:off x="6441080" y="14159714"/>
            <a:ext cx="41426668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B88A6279-107C-A428-8ED3-499FC7CEB809}"/>
              </a:ext>
            </a:extLst>
          </p:cNvPr>
          <p:cNvSpPr txBox="1"/>
          <p:nvPr userDrawn="1"/>
        </p:nvSpPr>
        <p:spPr>
          <a:xfrm>
            <a:off x="8886755" y="17517657"/>
            <a:ext cx="39057674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DB2B2D70-1F33-391D-EC28-25680AC2410B}"/>
              </a:ext>
            </a:extLst>
          </p:cNvPr>
          <p:cNvSpPr txBox="1"/>
          <p:nvPr userDrawn="1"/>
        </p:nvSpPr>
        <p:spPr>
          <a:xfrm>
            <a:off x="8300457" y="20926857"/>
            <a:ext cx="39643972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FEB9678C-6EAF-EAC9-79A0-6C098E4C66DC}"/>
              </a:ext>
            </a:extLst>
          </p:cNvPr>
          <p:cNvSpPr txBox="1"/>
          <p:nvPr userDrawn="1"/>
        </p:nvSpPr>
        <p:spPr>
          <a:xfrm>
            <a:off x="9515126" y="24372121"/>
            <a:ext cx="38429315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84EB779A-7C6D-05C3-C5F2-E1CF9919B61A}"/>
              </a:ext>
            </a:extLst>
          </p:cNvPr>
          <p:cNvSpPr txBox="1"/>
          <p:nvPr userDrawn="1"/>
        </p:nvSpPr>
        <p:spPr>
          <a:xfrm>
            <a:off x="12524496" y="27718044"/>
            <a:ext cx="35419933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1800" dirty="0"/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910FA4D9-4FBE-87D7-6299-FF18278D515E}"/>
              </a:ext>
            </a:extLst>
          </p:cNvPr>
          <p:cNvSpPr txBox="1"/>
          <p:nvPr userDrawn="1"/>
        </p:nvSpPr>
        <p:spPr>
          <a:xfrm>
            <a:off x="3520432" y="6419813"/>
            <a:ext cx="41426668" cy="2424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3499" b="1" baseline="0" dirty="0"/>
          </a:p>
        </p:txBody>
      </p:sp>
    </p:spTree>
    <p:extLst>
      <p:ext uri="{BB962C8B-B14F-4D97-AF65-F5344CB8AC3E}">
        <p14:creationId xmlns:p14="http://schemas.microsoft.com/office/powerpoint/2010/main" val="191000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4799960" rtl="0" eaLnBrk="1" latinLnBrk="0" hangingPunct="1">
        <a:lnSpc>
          <a:spcPct val="90000"/>
        </a:lnSpc>
        <a:spcBef>
          <a:spcPct val="0"/>
        </a:spcBef>
        <a:buNone/>
        <a:defRPr sz="230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99990" indent="-1199990" algn="l" defTabSz="4799960" rtl="0" eaLnBrk="1" latinLnBrk="0" hangingPunct="1">
        <a:lnSpc>
          <a:spcPct val="90000"/>
        </a:lnSpc>
        <a:spcBef>
          <a:spcPts val="5249"/>
        </a:spcBef>
        <a:buFont typeface="Arial" panose="020B0604020202020204" pitchFamily="34" charset="0"/>
        <a:buChar char="•"/>
        <a:defRPr sz="14698" kern="1200">
          <a:solidFill>
            <a:schemeClr val="tx1"/>
          </a:solidFill>
          <a:latin typeface="+mn-lt"/>
          <a:ea typeface="+mn-ea"/>
          <a:cs typeface="+mn-cs"/>
        </a:defRPr>
      </a:lvl1pPr>
      <a:lvl2pPr marL="359997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12598" kern="1200">
          <a:solidFill>
            <a:schemeClr val="tx1"/>
          </a:solidFill>
          <a:latin typeface="+mn-lt"/>
          <a:ea typeface="+mn-ea"/>
          <a:cs typeface="+mn-cs"/>
        </a:defRPr>
      </a:lvl2pPr>
      <a:lvl3pPr marL="599995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10499" kern="1200">
          <a:solidFill>
            <a:schemeClr val="tx1"/>
          </a:solidFill>
          <a:latin typeface="+mn-lt"/>
          <a:ea typeface="+mn-ea"/>
          <a:cs typeface="+mn-cs"/>
        </a:defRPr>
      </a:lvl3pPr>
      <a:lvl4pPr marL="839993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4pPr>
      <a:lvl5pPr marL="1079991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5pPr>
      <a:lvl6pPr marL="1319989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6pPr>
      <a:lvl7pPr marL="1559987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7pPr>
      <a:lvl8pPr marL="1799985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8pPr>
      <a:lvl9pPr marL="2039983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1pPr>
      <a:lvl2pPr marL="239998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2pPr>
      <a:lvl3pPr marL="479996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3pPr>
      <a:lvl4pPr marL="719994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4pPr>
      <a:lvl5pPr marL="959992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5pPr>
      <a:lvl6pPr marL="1199990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6pPr>
      <a:lvl7pPr marL="1439988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7pPr>
      <a:lvl8pPr marL="1679986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8pPr>
      <a:lvl9pPr marL="1919984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3F263DE0-6F95-75EA-61D8-BF360DD6D64B}"/>
              </a:ext>
            </a:extLst>
          </p:cNvPr>
          <p:cNvSpPr txBox="1">
            <a:spLocks noGrp="1" noRot="1" noChangeAspect="1" noMove="1" noResize="1" noEditPoints="1" noAdjustHandles="1" noChangeArrowheads="1" noChangeShapeType="1"/>
          </p:cNvSpPr>
          <p:nvPr/>
        </p:nvSpPr>
        <p:spPr>
          <a:xfrm>
            <a:off x="3416937" y="6941508"/>
            <a:ext cx="44415686" cy="28749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sz="11000" b="1" dirty="0">
                <a:latin typeface="Roboto Lt" pitchFamily="2" charset="0"/>
                <a:ea typeface="Roboto Lt" pitchFamily="2" charset="0"/>
              </a:rPr>
              <a:t>Titolo operazione</a:t>
            </a:r>
          </a:p>
          <a:p>
            <a:pPr algn="l"/>
            <a:endParaRPr lang="it-IT" sz="11000" b="1" dirty="0">
              <a:latin typeface="Roboto Lt" pitchFamily="2" charset="0"/>
              <a:ea typeface="Roboto Lt" pitchFamily="2" charset="0"/>
            </a:endParaRPr>
          </a:p>
          <a:p>
            <a:pPr algn="l"/>
            <a:endParaRPr lang="it-IT" sz="13000" b="1" dirty="0">
              <a:latin typeface="Roboto Lt" pitchFamily="2" charset="0"/>
              <a:ea typeface="Roboto Lt" pitchFamily="2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B950622-14B9-A375-EA55-9BE8F2567E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97978" y="17512785"/>
            <a:ext cx="38213662" cy="28749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sz="7200" dirty="0">
                <a:latin typeface="Roboto" pitchFamily="2" charset="0"/>
                <a:ea typeface="Roboto" pitchFamily="2" charset="0"/>
              </a:rPr>
              <a:t>Ragione sociale</a:t>
            </a:r>
          </a:p>
          <a:p>
            <a:pPr algn="l"/>
            <a:endParaRPr lang="it-IT" sz="7200" dirty="0">
              <a:latin typeface="Roboto" pitchFamily="2" charset="0"/>
              <a:ea typeface="Roboto" pitchFamily="2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F40EF7C0-A890-879C-6238-414553E4961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21778" y="20944760"/>
            <a:ext cx="38289862" cy="28749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sz="7200" dirty="0">
                <a:latin typeface="Roboto" pitchFamily="2" charset="0"/>
                <a:ea typeface="Roboto" pitchFamily="2" charset="0"/>
              </a:rPr>
              <a:t>Descrizione dell’operazione, finalità, risultati attesi</a:t>
            </a:r>
          </a:p>
          <a:p>
            <a:pPr algn="l"/>
            <a:endParaRPr lang="it-IT" sz="7200" dirty="0">
              <a:latin typeface="Roboto" pitchFamily="2" charset="0"/>
              <a:ea typeface="Roboto" pitchFamily="2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47B767F3-23BB-E539-A536-6D9C38B20E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58426" y="24379911"/>
            <a:ext cx="37153214" cy="28749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sz="7200" dirty="0">
                <a:latin typeface="Roboto" pitchFamily="2" charset="0"/>
                <a:ea typeface="Roboto" pitchFamily="2" charset="0"/>
              </a:rPr>
              <a:t>Inserire il valore totale dell’operazione realizzata</a:t>
            </a:r>
          </a:p>
          <a:p>
            <a:pPr algn="l"/>
            <a:endParaRPr lang="it-IT" sz="7200" dirty="0">
              <a:latin typeface="Roboto" pitchFamily="2" charset="0"/>
              <a:ea typeface="Roboto" pitchFamily="2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2EE996E-09B7-5264-34EF-68632E1321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493873" y="27808713"/>
            <a:ext cx="32917767" cy="28749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sz="7200" dirty="0">
                <a:latin typeface="Roboto" pitchFamily="2" charset="0"/>
                <a:ea typeface="Roboto" pitchFamily="2" charset="0"/>
              </a:rPr>
              <a:t>Inserire l’importo del contributo ricevuto</a:t>
            </a:r>
          </a:p>
          <a:p>
            <a:pPr algn="l"/>
            <a:r>
              <a:rPr lang="it-IT" sz="7200" dirty="0">
                <a:latin typeface="Roboto" pitchFamily="2" charset="0"/>
                <a:ea typeface="Roboto" pitchFamily="2" charset="0"/>
              </a:rPr>
              <a:t>.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E25F9274-C68B-1931-DE20-89E0559101AE}"/>
              </a:ext>
            </a:extLst>
          </p:cNvPr>
          <p:cNvSpPr txBox="1">
            <a:spLocks/>
          </p:cNvSpPr>
          <p:nvPr/>
        </p:nvSpPr>
        <p:spPr>
          <a:xfrm>
            <a:off x="33575931" y="30266640"/>
            <a:ext cx="15664509" cy="43434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ctr"/>
            <a:endParaRPr lang="it-IT" sz="4000" i="1" dirty="0">
              <a:latin typeface="+mj-lt"/>
            </a:endParaRPr>
          </a:p>
          <a:p>
            <a:pPr algn="ctr"/>
            <a:endParaRPr lang="it-IT" sz="4000" i="1" dirty="0">
              <a:latin typeface="+mj-lt"/>
            </a:endParaRPr>
          </a:p>
          <a:p>
            <a:pPr algn="ctr"/>
            <a:r>
              <a:rPr lang="it-IT" sz="4000" i="1" dirty="0">
                <a:latin typeface="+mj-lt"/>
              </a:rPr>
              <a:t>Spazio per il logo del beneficiario ed eventuali partner.</a:t>
            </a:r>
          </a:p>
          <a:p>
            <a:pPr algn="ctr"/>
            <a:r>
              <a:rPr lang="it-IT" sz="4000" i="1" dirty="0">
                <a:latin typeface="+mj-lt"/>
                <a:ea typeface="Helvetica" charset="0"/>
                <a:cs typeface="26 Helvetica UltraLightItalic"/>
              </a:rPr>
              <a:t>Le dimensioni non devono superare quelle degli altri loghi già presenti</a:t>
            </a:r>
            <a:endParaRPr lang="it-IT" sz="4000" i="1" dirty="0">
              <a:latin typeface="+mj-lt"/>
            </a:endParaRPr>
          </a:p>
          <a:p>
            <a:pPr algn="ctr"/>
            <a:r>
              <a:rPr lang="it-IT" sz="4000" i="1" dirty="0">
                <a:latin typeface="+mj-lt"/>
              </a:rPr>
              <a:t>In caso di mancato inserimento cancellare il presente testo.</a:t>
            </a:r>
          </a:p>
          <a:p>
            <a:pPr algn="ctr"/>
            <a:endParaRPr lang="it-IT" sz="4000" i="1" dirty="0">
              <a:latin typeface="+mj-lt"/>
            </a:endParaRPr>
          </a:p>
          <a:p>
            <a:pPr algn="ctr"/>
            <a:endParaRPr lang="it-IT" sz="4000" i="1" dirty="0">
              <a:latin typeface="+mj-lt"/>
            </a:endParaRPr>
          </a:p>
          <a:p>
            <a:pPr algn="ctr"/>
            <a:endParaRPr lang="it-IT" sz="4000" i="1" dirty="0">
              <a:latin typeface="+mj-lt"/>
            </a:endParaRPr>
          </a:p>
          <a:p>
            <a:pPr algn="ctr"/>
            <a:endParaRPr lang="it-IT" sz="4000" i="1" dirty="0">
              <a:latin typeface="+mj-lt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66773D8-B154-46AF-0D8E-58D300D8BD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45608" y="14087159"/>
            <a:ext cx="40666032" cy="28749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sz="7200" dirty="0">
                <a:latin typeface="Roboto" pitchFamily="2" charset="0"/>
                <a:ea typeface="Roboto" pitchFamily="2" charset="0"/>
              </a:rPr>
              <a:t>Nome bando</a:t>
            </a:r>
          </a:p>
          <a:p>
            <a:pPr algn="l"/>
            <a:endParaRPr lang="it-IT" sz="7200" dirty="0">
              <a:latin typeface="Roboto" pitchFamily="2" charset="0"/>
              <a:ea typeface="Roboto" pitchFamily="2" charset="0"/>
            </a:endParaRPr>
          </a:p>
          <a:p>
            <a:pPr algn="l"/>
            <a:endParaRPr lang="it-IT" sz="7200" dirty="0">
              <a:latin typeface="Roboto" pitchFamily="2" charset="0"/>
              <a:ea typeface="Roboto" pitchFamily="2" charset="0"/>
            </a:endParaRPr>
          </a:p>
          <a:p>
            <a:pPr algn="l"/>
            <a:endParaRPr lang="it-IT" sz="7200" dirty="0">
              <a:latin typeface="Roboto" pitchFamily="2" charset="0"/>
              <a:ea typeface="Roboto" pitchFamily="2" charset="0"/>
            </a:endParaRPr>
          </a:p>
          <a:p>
            <a:pPr algn="l"/>
            <a:endParaRPr lang="it-IT" sz="7200" dirty="0">
              <a:latin typeface="Roboto" pitchFamily="2" charset="0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2022">
  <a:themeElements>
    <a:clrScheme name="Office 2013 - Tema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381</TotalTime>
  <Words>56</Words>
  <Application>Microsoft Office PowerPoint</Application>
  <PresentationFormat>Personalizzato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</vt:lpstr>
      <vt:lpstr>Roboto Lt</vt:lpstr>
      <vt:lpstr>Office 2013 - Tema 2022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Giorgio Pier Luigi Bocca</cp:lastModifiedBy>
  <cp:revision>25</cp:revision>
  <cp:lastPrinted>2025-07-01T13:00:49Z</cp:lastPrinted>
  <dcterms:created xsi:type="dcterms:W3CDTF">2023-03-14T09:17:31Z</dcterms:created>
  <dcterms:modified xsi:type="dcterms:W3CDTF">2026-01-14T09:05:25Z</dcterms:modified>
</cp:coreProperties>
</file>