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93" r:id="rId5"/>
  </p:sldMasterIdLst>
  <p:notesMasterIdLst>
    <p:notesMasterId r:id="rId9"/>
  </p:notesMasterIdLst>
  <p:handoutMasterIdLst>
    <p:handoutMasterId r:id="rId10"/>
  </p:handoutMasterIdLst>
  <p:sldIdLst>
    <p:sldId id="555" r:id="rId6"/>
    <p:sldId id="816" r:id="rId7"/>
    <p:sldId id="259" r:id="rId8"/>
  </p:sldIdLst>
  <p:sldSz cx="24384000" cy="13716000"/>
  <p:notesSz cx="6794500" cy="99314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1598" userDrawn="1">
          <p15:clr>
            <a:srgbClr val="A4A3A4"/>
          </p15:clr>
        </p15:guide>
        <p15:guide id="2" orient="horz" pos="4479" userDrawn="1">
          <p15:clr>
            <a:srgbClr val="A4A3A4"/>
          </p15:clr>
        </p15:guide>
        <p15:guide id="3" pos="7680" userDrawn="1">
          <p15:clr>
            <a:srgbClr val="A4A3A4"/>
          </p15:clr>
        </p15:guide>
        <p15:guide id="4" pos="1330" userDrawn="1">
          <p15:clr>
            <a:srgbClr val="A4A3A4"/>
          </p15:clr>
        </p15:guide>
        <p15:guide id="5" pos="14030" userDrawn="1">
          <p15:clr>
            <a:srgbClr val="A4A3A4"/>
          </p15:clr>
        </p15:guide>
        <p15:guide id="6" orient="horz" pos="749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ziana Custro - LATTANZIO KIBS" initials="TC-LK" lastIdx="7" clrIdx="0">
    <p:extLst>
      <p:ext uri="{19B8F6BF-5375-455C-9EA6-DF929625EA0E}">
        <p15:presenceInfo xmlns:p15="http://schemas.microsoft.com/office/powerpoint/2012/main" userId="Tiziana Custro - LATTANZIO KIBS" providerId="None"/>
      </p:ext>
    </p:extLst>
  </p:cmAuthor>
  <p:cmAuthor id="2" name="Katia Capua - LATTANZIO KIBS" initials="KC-LK" lastIdx="5" clrIdx="1">
    <p:extLst>
      <p:ext uri="{19B8F6BF-5375-455C-9EA6-DF929625EA0E}">
        <p15:presenceInfo xmlns:p15="http://schemas.microsoft.com/office/powerpoint/2012/main" userId="Katia Capua - LATTANZIO KIBS" providerId="None"/>
      </p:ext>
    </p:extLst>
  </p:cmAuthor>
  <p:cmAuthor id="3" name="Vesco, Claudio (Bip)" initials="VC(" lastIdx="1" clrIdx="2">
    <p:extLst>
      <p:ext uri="{19B8F6BF-5375-455C-9EA6-DF929625EA0E}">
        <p15:presenceInfo xmlns:p15="http://schemas.microsoft.com/office/powerpoint/2012/main" userId="S::claudio.vesco@mail-bip.com::d2523d9d-603d-4360-a4ef-744d1779a8b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3EA"/>
    <a:srgbClr val="DEE7D1"/>
    <a:srgbClr val="AC69B7"/>
    <a:srgbClr val="A379BD"/>
    <a:srgbClr val="219965"/>
    <a:srgbClr val="26C4CC"/>
    <a:srgbClr val="968EFC"/>
    <a:srgbClr val="B6B1FD"/>
    <a:srgbClr val="7EC234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E8CA"/>
          </a:solidFill>
        </a:fill>
      </a:tcStyle>
    </a:wholeTbl>
    <a:band2H>
      <a:tcTxStyle/>
      <a:tcStyle>
        <a:tcBdr/>
        <a:fill>
          <a:solidFill>
            <a:srgbClr val="FFF4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4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4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4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4"/>
              </a:solidFill>
              <a:prstDash val="solid"/>
              <a:miter lim="800000"/>
            </a:ln>
          </a:left>
          <a:right>
            <a:ln w="12700" cap="flat">
              <a:solidFill>
                <a:schemeClr val="accent4"/>
              </a:solidFill>
              <a:prstDash val="solid"/>
              <a:miter lim="8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01600" cap="flat">
              <a:solidFill>
                <a:schemeClr val="accent4"/>
              </a:solidFill>
              <a:prstDash val="solid"/>
              <a:round/>
            </a:ln>
          </a:top>
          <a:bottom>
            <a:ln w="12700" cap="flat">
              <a:solidFill>
                <a:schemeClr val="accent4"/>
              </a:solidFill>
              <a:prstDash val="solid"/>
              <a:miter lim="8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2700" cap="flat">
              <a:solidFill>
                <a:schemeClr val="accent4"/>
              </a:solidFill>
              <a:prstDash val="solid"/>
              <a:miter lim="800000"/>
            </a:ln>
          </a:top>
          <a:bottom>
            <a:ln w="12700" cap="flat">
              <a:solidFill>
                <a:schemeClr val="accent4"/>
              </a:solidFill>
              <a:prstDash val="solid"/>
              <a:miter lim="8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4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/>
              </a:solidFill>
              <a:prstDash val="solid"/>
              <a:miter lim="800000"/>
            </a:ln>
          </a:left>
          <a:right>
            <a:ln w="12700" cap="flat">
              <a:solidFill>
                <a:schemeClr val="accent3"/>
              </a:solidFill>
              <a:prstDash val="solid"/>
              <a:miter lim="8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016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miter lim="8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2700" cap="flat">
              <a:solidFill>
                <a:schemeClr val="accent3"/>
              </a:solidFill>
              <a:prstDash val="solid"/>
              <a:miter lim="800000"/>
            </a:ln>
          </a:top>
          <a:bottom>
            <a:ln w="12700" cap="flat">
              <a:solidFill>
                <a:schemeClr val="accent3"/>
              </a:solidFill>
              <a:prstDash val="solid"/>
              <a:miter lim="8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5" autoAdjust="0"/>
    <p:restoredTop sz="93817" autoAdjust="0"/>
  </p:normalViewPr>
  <p:slideViewPr>
    <p:cSldViewPr snapToGrid="0">
      <p:cViewPr varScale="1">
        <p:scale>
          <a:sx n="45" d="100"/>
          <a:sy n="45" d="100"/>
        </p:scale>
        <p:origin x="84" y="78"/>
      </p:cViewPr>
      <p:guideLst>
        <p:guide orient="horz" pos="1598"/>
        <p:guide orient="horz" pos="4479"/>
        <p:guide pos="7680"/>
        <p:guide pos="1330"/>
        <p:guide pos="14030"/>
        <p:guide orient="horz" pos="74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66023F-C7BF-4B8F-B972-937DB56C03AA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B24FB-08DB-4C29-925E-C7B84814DA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99442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/>
          </p:nvPr>
        </p:nvSpPr>
        <p:spPr>
          <a:xfrm>
            <a:off x="85725" y="744538"/>
            <a:ext cx="6623050" cy="3725862"/>
          </a:xfrm>
          <a:prstGeom prst="rect">
            <a:avLst/>
          </a:prstGeom>
        </p:spPr>
        <p:txBody>
          <a:bodyPr lIns="96272" tIns="48136" rIns="96272" bIns="48136"/>
          <a:lstStyle/>
          <a:p>
            <a:endParaRPr/>
          </a:p>
        </p:txBody>
      </p:sp>
      <p:sp>
        <p:nvSpPr>
          <p:cNvPr id="157" name="Shape 157"/>
          <p:cNvSpPr>
            <a:spLocks noGrp="1"/>
          </p:cNvSpPr>
          <p:nvPr>
            <p:ph type="body" sz="quarter" idx="1"/>
          </p:nvPr>
        </p:nvSpPr>
        <p:spPr>
          <a:xfrm>
            <a:off x="905937" y="4717419"/>
            <a:ext cx="4982633" cy="4469130"/>
          </a:xfrm>
          <a:prstGeom prst="rect">
            <a:avLst/>
          </a:prstGeom>
        </p:spPr>
        <p:txBody>
          <a:bodyPr lIns="96272" tIns="48136" rIns="96272" bIns="48136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95900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defTabSz="1828800" latinLnBrk="0">
      <a:defRPr sz="2400">
        <a:latin typeface="+mj-lt"/>
        <a:ea typeface="+mj-ea"/>
        <a:cs typeface="+mj-cs"/>
        <a:sym typeface="Calibri"/>
      </a:defRPr>
    </a:lvl1pPr>
    <a:lvl2pPr indent="228600" defTabSz="1828800" latinLnBrk="0">
      <a:defRPr sz="2400">
        <a:latin typeface="+mj-lt"/>
        <a:ea typeface="+mj-ea"/>
        <a:cs typeface="+mj-cs"/>
        <a:sym typeface="Calibri"/>
      </a:defRPr>
    </a:lvl2pPr>
    <a:lvl3pPr indent="457200" defTabSz="1828800" latinLnBrk="0">
      <a:defRPr sz="2400">
        <a:latin typeface="+mj-lt"/>
        <a:ea typeface="+mj-ea"/>
        <a:cs typeface="+mj-cs"/>
        <a:sym typeface="Calibri"/>
      </a:defRPr>
    </a:lvl3pPr>
    <a:lvl4pPr indent="685800" defTabSz="1828800" latinLnBrk="0">
      <a:defRPr sz="2400">
        <a:latin typeface="+mj-lt"/>
        <a:ea typeface="+mj-ea"/>
        <a:cs typeface="+mj-cs"/>
        <a:sym typeface="Calibri"/>
      </a:defRPr>
    </a:lvl4pPr>
    <a:lvl5pPr indent="914400" defTabSz="1828800" latinLnBrk="0">
      <a:defRPr sz="2400">
        <a:latin typeface="+mj-lt"/>
        <a:ea typeface="+mj-ea"/>
        <a:cs typeface="+mj-cs"/>
        <a:sym typeface="Calibri"/>
      </a:defRPr>
    </a:lvl5pPr>
    <a:lvl6pPr indent="1143000" defTabSz="1828800" latinLnBrk="0">
      <a:defRPr sz="2400">
        <a:latin typeface="+mj-lt"/>
        <a:ea typeface="+mj-ea"/>
        <a:cs typeface="+mj-cs"/>
        <a:sym typeface="Calibri"/>
      </a:defRPr>
    </a:lvl6pPr>
    <a:lvl7pPr indent="1371600" defTabSz="1828800" latinLnBrk="0">
      <a:defRPr sz="2400">
        <a:latin typeface="+mj-lt"/>
        <a:ea typeface="+mj-ea"/>
        <a:cs typeface="+mj-cs"/>
        <a:sym typeface="Calibri"/>
      </a:defRPr>
    </a:lvl7pPr>
    <a:lvl8pPr indent="1600200" defTabSz="1828800" latinLnBrk="0">
      <a:defRPr sz="2400">
        <a:latin typeface="+mj-lt"/>
        <a:ea typeface="+mj-ea"/>
        <a:cs typeface="+mj-cs"/>
        <a:sym typeface="Calibri"/>
      </a:defRPr>
    </a:lvl8pPr>
    <a:lvl9pPr indent="1828800" defTabSz="1828800" latinLnBrk="0">
      <a:defRPr sz="24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5725" y="744538"/>
            <a:ext cx="6623050" cy="3725862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5921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/>
        </p:nvSpPr>
        <p:spPr>
          <a:xfrm>
            <a:off x="1114947" y="1570420"/>
            <a:ext cx="22080002" cy="1"/>
          </a:xfrm>
          <a:prstGeom prst="line">
            <a:avLst/>
          </a:prstGeom>
          <a:ln w="76200">
            <a:solidFill>
              <a:srgbClr val="D9D9D9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1610248" y="846845"/>
            <a:ext cx="22075616" cy="498599"/>
          </a:xfrm>
          <a:prstGeom prst="rect">
            <a:avLst/>
          </a:prstGeom>
          <a:ln w="12700"/>
        </p:spPr>
        <p:txBody>
          <a:bodyPr lIns="0" tIns="0" rIns="0" bIns="0"/>
          <a:lstStyle>
            <a:lvl1pPr>
              <a:defRPr sz="3600">
                <a:solidFill>
                  <a:srgbClr val="3B3D44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Titolo Testo</a:t>
            </a:r>
          </a:p>
        </p:txBody>
      </p:sp>
      <p:sp>
        <p:nvSpPr>
          <p:cNvPr id="119" name="Shape 119"/>
          <p:cNvSpPr>
            <a:spLocks noGrp="1"/>
          </p:cNvSpPr>
          <p:nvPr>
            <p:ph type="body" sz="half" idx="1"/>
          </p:nvPr>
        </p:nvSpPr>
        <p:spPr>
          <a:xfrm>
            <a:off x="1610248" y="2255890"/>
            <a:ext cx="21148854" cy="4338836"/>
          </a:xfrm>
          <a:prstGeom prst="rect">
            <a:avLst/>
          </a:prstGeom>
          <a:ln w="12700"/>
        </p:spPr>
        <p:txBody>
          <a:bodyPr lIns="0" tIns="0" rIns="0" bIns="0"/>
          <a:lstStyle>
            <a:lvl1pPr marL="0" indent="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1pPr>
            <a:lvl2pPr marL="0" indent="4572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2pPr>
            <a:lvl3pPr marL="0" indent="9144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3pPr>
            <a:lvl4pPr marL="0" indent="13716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4pPr>
            <a:lvl5pPr marL="0" indent="18288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20" name="Shape 120"/>
          <p:cNvSpPr/>
          <p:nvPr/>
        </p:nvSpPr>
        <p:spPr>
          <a:xfrm>
            <a:off x="553778" y="530212"/>
            <a:ext cx="23276444" cy="12655577"/>
          </a:xfrm>
          <a:prstGeom prst="rect">
            <a:avLst/>
          </a:prstGeom>
          <a:ln w="12700" cap="sq">
            <a:solidFill>
              <a:srgbClr val="086A2E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2" name="Shape 122"/>
          <p:cNvSpPr>
            <a:spLocks noGrp="1"/>
          </p:cNvSpPr>
          <p:nvPr>
            <p:ph type="body" sz="quarter" idx="13"/>
          </p:nvPr>
        </p:nvSpPr>
        <p:spPr>
          <a:xfrm>
            <a:off x="1610249" y="7083345"/>
            <a:ext cx="9748272" cy="4654634"/>
          </a:xfrm>
          <a:prstGeom prst="rect">
            <a:avLst/>
          </a:prstGeom>
          <a:ln w="12700"/>
        </p:spPr>
        <p:txBody>
          <a:bodyPr lIns="0" tIns="0" rIns="0" bIns="0"/>
          <a:lstStyle/>
          <a:p>
            <a:pPr marL="0" indent="0">
              <a:lnSpc>
                <a:spcPts val="5000"/>
              </a:lnSpc>
              <a:buSzTx/>
              <a:buFontTx/>
              <a:buNone/>
              <a:defRPr sz="4400"/>
            </a:pPr>
            <a:endParaRPr/>
          </a:p>
        </p:txBody>
      </p:sp>
      <p:sp>
        <p:nvSpPr>
          <p:cNvPr id="123" name="Shape 123"/>
          <p:cNvSpPr>
            <a:spLocks noGrp="1"/>
          </p:cNvSpPr>
          <p:nvPr>
            <p:ph type="body" sz="quarter" idx="14"/>
          </p:nvPr>
        </p:nvSpPr>
        <p:spPr>
          <a:xfrm>
            <a:off x="12590147" y="7083345"/>
            <a:ext cx="10168956" cy="4654634"/>
          </a:xfrm>
          <a:prstGeom prst="rect">
            <a:avLst/>
          </a:prstGeom>
          <a:ln w="12700"/>
        </p:spPr>
        <p:txBody>
          <a:bodyPr lIns="0" tIns="0" rIns="0" bIns="0"/>
          <a:lstStyle/>
          <a:p>
            <a:pPr marL="0" indent="0">
              <a:lnSpc>
                <a:spcPts val="5000"/>
              </a:lnSpc>
              <a:buSzTx/>
              <a:buFontTx/>
              <a:buNone/>
              <a:defRPr sz="4400"/>
            </a:pPr>
            <a:endParaRPr/>
          </a:p>
        </p:txBody>
      </p:sp>
      <p:pic>
        <p:nvPicPr>
          <p:cNvPr id="124" name="image2.png" descr="Cover_Testata.ai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0420" y="12605425"/>
            <a:ext cx="7087623" cy="825832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Shape 125"/>
          <p:cNvSpPr>
            <a:spLocks noGrp="1"/>
          </p:cNvSpPr>
          <p:nvPr>
            <p:ph type="sldNum" sz="quarter" idx="2"/>
          </p:nvPr>
        </p:nvSpPr>
        <p:spPr>
          <a:xfrm>
            <a:off x="11111497" y="13184993"/>
            <a:ext cx="494046" cy="553996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0C6DE04-CD3B-45C8-B09A-D3A4200C03CE}"/>
              </a:ext>
            </a:extLst>
          </p:cNvPr>
          <p:cNvGrpSpPr/>
          <p:nvPr userDrawn="1"/>
        </p:nvGrpSpPr>
        <p:grpSpPr>
          <a:xfrm>
            <a:off x="851410" y="851198"/>
            <a:ext cx="1482857" cy="1426699"/>
            <a:chOff x="20626705" y="1881108"/>
            <a:chExt cx="2340000" cy="2196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6725A4B-6885-4513-AD0B-9E1792593415}"/>
                </a:ext>
              </a:extLst>
            </p:cNvPr>
            <p:cNvSpPr/>
            <p:nvPr/>
          </p:nvSpPr>
          <p:spPr>
            <a:xfrm>
              <a:off x="20626705" y="1881108"/>
              <a:ext cx="2340000" cy="2196000"/>
            </a:xfrm>
            <a:prstGeom prst="ellipse">
              <a:avLst/>
            </a:prstGeom>
            <a:solidFill>
              <a:srgbClr val="FFFFFF"/>
            </a:solidFill>
            <a:ln w="146050" cap="flat">
              <a:solidFill>
                <a:srgbClr val="219965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pic>
          <p:nvPicPr>
            <p:cNvPr id="12" name="Picture 2" descr="Tour POR FESR 2014-2020 al via: milioni di opportunità per il ...">
              <a:extLst>
                <a:ext uri="{FF2B5EF4-FFF2-40B4-BE49-F238E27FC236}">
                  <a16:creationId xmlns:a16="http://schemas.microsoft.com/office/drawing/2014/main" id="{C2BF3125-D583-427E-8245-CCCF698B10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94831" y="2769199"/>
              <a:ext cx="1730721" cy="547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5CD65D6-8224-49F0-AE24-E403D70E28FB}"/>
              </a:ext>
            </a:extLst>
          </p:cNvPr>
          <p:cNvCxnSpPr>
            <a:cxnSpLocks/>
            <a:stCxn id="11" idx="6"/>
          </p:cNvCxnSpPr>
          <p:nvPr userDrawn="1"/>
        </p:nvCxnSpPr>
        <p:spPr>
          <a:xfrm>
            <a:off x="2334267" y="1564548"/>
            <a:ext cx="20842974" cy="0"/>
          </a:xfrm>
          <a:prstGeom prst="line">
            <a:avLst/>
          </a:prstGeom>
          <a:noFill/>
          <a:ln w="57150" cap="flat">
            <a:solidFill>
              <a:srgbClr val="219965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/>
        </p:nvSpPr>
        <p:spPr>
          <a:xfrm>
            <a:off x="365591" y="285995"/>
            <a:ext cx="23712002" cy="13176002"/>
          </a:xfrm>
          <a:prstGeom prst="rect">
            <a:avLst/>
          </a:prstGeom>
          <a:ln w="584200" cap="sq">
            <a:solidFill>
              <a:srgbClr val="086A2E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33" name="image2.tif" descr="Cover_Testata.ai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455" y="6224899"/>
            <a:ext cx="20759559" cy="18141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image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296" y="13296515"/>
            <a:ext cx="7829434" cy="277327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Shape 135"/>
          <p:cNvSpPr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/>
        </p:nvSpPr>
        <p:spPr>
          <a:xfrm>
            <a:off x="1610247" y="1570420"/>
            <a:ext cx="22080002" cy="1"/>
          </a:xfrm>
          <a:prstGeom prst="line">
            <a:avLst/>
          </a:prstGeom>
          <a:ln w="76200">
            <a:solidFill>
              <a:srgbClr val="D9D9D9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43" name="Shape 143"/>
          <p:cNvSpPr>
            <a:spLocks noGrp="1"/>
          </p:cNvSpPr>
          <p:nvPr>
            <p:ph type="title"/>
          </p:nvPr>
        </p:nvSpPr>
        <p:spPr>
          <a:xfrm>
            <a:off x="1610248" y="846845"/>
            <a:ext cx="22075616" cy="498599"/>
          </a:xfrm>
          <a:prstGeom prst="rect">
            <a:avLst/>
          </a:prstGeom>
          <a:ln w="12700"/>
        </p:spPr>
        <p:txBody>
          <a:bodyPr lIns="0" tIns="0" rIns="0" bIns="0"/>
          <a:lstStyle>
            <a:lvl1pPr>
              <a:defRPr sz="3600">
                <a:solidFill>
                  <a:srgbClr val="3B3D44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Titolo Testo</a:t>
            </a:r>
          </a:p>
        </p:txBody>
      </p:sp>
      <p:sp>
        <p:nvSpPr>
          <p:cNvPr id="144" name="Shape 144"/>
          <p:cNvSpPr>
            <a:spLocks noGrp="1"/>
          </p:cNvSpPr>
          <p:nvPr>
            <p:ph type="body" sz="half" idx="1"/>
          </p:nvPr>
        </p:nvSpPr>
        <p:spPr>
          <a:xfrm>
            <a:off x="1610248" y="2255890"/>
            <a:ext cx="21148854" cy="4338836"/>
          </a:xfrm>
          <a:prstGeom prst="rect">
            <a:avLst/>
          </a:prstGeom>
          <a:ln w="12700"/>
        </p:spPr>
        <p:txBody>
          <a:bodyPr lIns="0" tIns="0" rIns="0" bIns="0"/>
          <a:lstStyle>
            <a:lvl1pPr marL="0" indent="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1pPr>
            <a:lvl2pPr marL="0" indent="4572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2pPr>
            <a:lvl3pPr marL="0" indent="9144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3pPr>
            <a:lvl4pPr marL="0" indent="13716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4pPr>
            <a:lvl5pPr marL="0" indent="18288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45" name="Shape 145"/>
          <p:cNvSpPr/>
          <p:nvPr/>
        </p:nvSpPr>
        <p:spPr>
          <a:xfrm>
            <a:off x="771365" y="590495"/>
            <a:ext cx="22944002" cy="12595294"/>
          </a:xfrm>
          <a:prstGeom prst="rect">
            <a:avLst/>
          </a:prstGeom>
          <a:ln w="12700" cap="sq">
            <a:solidFill>
              <a:srgbClr val="086A2E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47" name="imag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2693" y="12659734"/>
            <a:ext cx="8063999" cy="833029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Shape 148"/>
          <p:cNvSpPr>
            <a:spLocks noGrp="1"/>
          </p:cNvSpPr>
          <p:nvPr>
            <p:ph type="body" sz="quarter" idx="13"/>
          </p:nvPr>
        </p:nvSpPr>
        <p:spPr>
          <a:xfrm>
            <a:off x="1610249" y="7083345"/>
            <a:ext cx="9748272" cy="4654634"/>
          </a:xfrm>
          <a:prstGeom prst="rect">
            <a:avLst/>
          </a:prstGeom>
          <a:ln w="12700"/>
        </p:spPr>
        <p:txBody>
          <a:bodyPr lIns="0" tIns="0" rIns="0" bIns="0"/>
          <a:lstStyle/>
          <a:p>
            <a:pPr marL="0" indent="0">
              <a:lnSpc>
                <a:spcPts val="5000"/>
              </a:lnSpc>
              <a:buSzTx/>
              <a:buFontTx/>
              <a:buNone/>
              <a:defRPr sz="4400"/>
            </a:pPr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4"/>
          </p:nvPr>
        </p:nvSpPr>
        <p:spPr>
          <a:xfrm>
            <a:off x="12590147" y="7083345"/>
            <a:ext cx="10168956" cy="4654634"/>
          </a:xfrm>
          <a:prstGeom prst="rect">
            <a:avLst/>
          </a:prstGeom>
          <a:ln w="12700"/>
        </p:spPr>
        <p:txBody>
          <a:bodyPr lIns="0" tIns="0" rIns="0" bIns="0"/>
          <a:lstStyle/>
          <a:p>
            <a:pPr marL="0" indent="0">
              <a:lnSpc>
                <a:spcPts val="5000"/>
              </a:lnSpc>
              <a:buSzTx/>
              <a:buFontTx/>
              <a:buNone/>
              <a:defRPr sz="4400"/>
            </a:pPr>
            <a:endParaRPr/>
          </a:p>
        </p:txBody>
      </p:sp>
      <p:sp>
        <p:nvSpPr>
          <p:cNvPr id="150" name="Shape 150"/>
          <p:cNvSpPr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83424" y="1555200"/>
            <a:ext cx="14640000" cy="1720800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83424" y="3506400"/>
            <a:ext cx="14640000" cy="1936800"/>
          </a:xfrm>
        </p:spPr>
        <p:txBody>
          <a:bodyPr/>
          <a:lstStyle>
            <a:lvl1pPr marL="0" indent="0" algn="l">
              <a:buNone/>
              <a:defRPr sz="4000">
                <a:solidFill>
                  <a:srgbClr val="646464"/>
                </a:solidFill>
              </a:defRPr>
            </a:lvl1pPr>
            <a:lvl2pPr marL="0" indent="0" algn="l">
              <a:buNone/>
              <a:defRPr sz="3200">
                <a:solidFill>
                  <a:srgbClr val="646464"/>
                </a:solidFill>
              </a:defRPr>
            </a:lvl2pPr>
            <a:lvl3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  <a:p>
            <a:pPr lvl="1"/>
            <a:endParaRPr lang="en-GB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58514" y="11490312"/>
            <a:ext cx="2622621" cy="149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0" name="Group 9"/>
          <p:cNvGrpSpPr/>
          <p:nvPr userDrawn="1"/>
        </p:nvGrpSpPr>
        <p:grpSpPr>
          <a:xfrm>
            <a:off x="-2814" y="4810638"/>
            <a:ext cx="24386811" cy="6692464"/>
            <a:chOff x="-1055" y="2405319"/>
            <a:chExt cx="9145054" cy="3346232"/>
          </a:xfrm>
        </p:grpSpPr>
        <p:sp>
          <p:nvSpPr>
            <p:cNvPr id="9" name="Freeform 8"/>
            <p:cNvSpPr>
              <a:spLocks/>
            </p:cNvSpPr>
            <p:nvPr userDrawn="1"/>
          </p:nvSpPr>
          <p:spPr bwMode="gray">
            <a:xfrm>
              <a:off x="2273866" y="2405319"/>
              <a:ext cx="6870133" cy="2494990"/>
            </a:xfrm>
            <a:custGeom>
              <a:avLst/>
              <a:gdLst/>
              <a:ahLst/>
              <a:cxnLst>
                <a:cxn ang="0">
                  <a:pos x="0" y="1852"/>
                </a:cxn>
                <a:cxn ang="0">
                  <a:pos x="5081" y="0"/>
                </a:cxn>
                <a:cxn ang="0">
                  <a:pos x="5081" y="968"/>
                </a:cxn>
                <a:cxn ang="0">
                  <a:pos x="0" y="1852"/>
                </a:cxn>
              </a:cxnLst>
              <a:rect l="0" t="0" r="r" b="b"/>
              <a:pathLst>
                <a:path w="5081" h="1852">
                  <a:moveTo>
                    <a:pt x="0" y="1852"/>
                  </a:moveTo>
                  <a:lnTo>
                    <a:pt x="5081" y="0"/>
                  </a:lnTo>
                  <a:lnTo>
                    <a:pt x="5081" y="968"/>
                  </a:lnTo>
                  <a:lnTo>
                    <a:pt x="0" y="1852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7200">
                <a:solidFill>
                  <a:srgbClr val="646464"/>
                </a:solidFill>
              </a:endParaRPr>
            </a:p>
          </p:txBody>
        </p:sp>
        <p:pic>
          <p:nvPicPr>
            <p:cNvPr id="14" name="Picture 3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055" y="4411633"/>
              <a:ext cx="2285060" cy="13399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56908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_photo_or_illustration_inp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83424" y="1555200"/>
            <a:ext cx="14640000" cy="1720800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83424" y="3506400"/>
            <a:ext cx="14640000" cy="1936800"/>
          </a:xfrm>
        </p:spPr>
        <p:txBody>
          <a:bodyPr/>
          <a:lstStyle>
            <a:lvl1pPr marL="0" indent="0" algn="l">
              <a:buNone/>
              <a:defRPr sz="4000">
                <a:solidFill>
                  <a:srgbClr val="646464"/>
                </a:solidFill>
              </a:defRPr>
            </a:lvl1pPr>
            <a:lvl2pPr marL="0" indent="0" algn="l">
              <a:buNone/>
              <a:defRPr sz="3200">
                <a:solidFill>
                  <a:srgbClr val="646464"/>
                </a:solidFill>
              </a:defRPr>
            </a:lvl2pPr>
            <a:lvl3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  <a:p>
            <a:pPr lvl="1"/>
            <a:endParaRPr lang="en-GB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58514" y="11490312"/>
            <a:ext cx="2622621" cy="149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Freeform 8"/>
          <p:cNvSpPr>
            <a:spLocks/>
          </p:cNvSpPr>
          <p:nvPr userDrawn="1"/>
        </p:nvSpPr>
        <p:spPr bwMode="gray">
          <a:xfrm>
            <a:off x="6063644" y="4810638"/>
            <a:ext cx="18320355" cy="4989980"/>
          </a:xfrm>
          <a:custGeom>
            <a:avLst/>
            <a:gdLst/>
            <a:ahLst/>
            <a:cxnLst>
              <a:cxn ang="0">
                <a:pos x="0" y="1852"/>
              </a:cxn>
              <a:cxn ang="0">
                <a:pos x="5081" y="0"/>
              </a:cxn>
              <a:cxn ang="0">
                <a:pos x="5081" y="968"/>
              </a:cxn>
              <a:cxn ang="0">
                <a:pos x="0" y="1852"/>
              </a:cxn>
            </a:cxnLst>
            <a:rect l="0" t="0" r="r" b="b"/>
            <a:pathLst>
              <a:path w="5081" h="1852">
                <a:moveTo>
                  <a:pt x="0" y="1852"/>
                </a:moveTo>
                <a:lnTo>
                  <a:pt x="5081" y="0"/>
                </a:lnTo>
                <a:lnTo>
                  <a:pt x="5081" y="968"/>
                </a:lnTo>
                <a:lnTo>
                  <a:pt x="0" y="1852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endParaRPr lang="en-GB" sz="7200">
              <a:solidFill>
                <a:srgbClr val="646464"/>
              </a:solidFill>
            </a:endParaRPr>
          </a:p>
        </p:txBody>
      </p:sp>
      <p:sp>
        <p:nvSpPr>
          <p:cNvPr id="7" name="Freeform 6"/>
          <p:cNvSpPr/>
          <p:nvPr userDrawn="1"/>
        </p:nvSpPr>
        <p:spPr>
          <a:xfrm>
            <a:off x="-24384" y="6000751"/>
            <a:ext cx="6096000" cy="5459722"/>
          </a:xfrm>
          <a:custGeom>
            <a:avLst/>
            <a:gdLst>
              <a:gd name="connsiteX0" fmla="*/ 0 w 2286000"/>
              <a:gd name="connsiteY0" fmla="*/ 1318973 h 1318973"/>
              <a:gd name="connsiteX1" fmla="*/ 0 w 2286000"/>
              <a:gd name="connsiteY1" fmla="*/ 0 h 1318973"/>
              <a:gd name="connsiteX2" fmla="*/ 2286000 w 2286000"/>
              <a:gd name="connsiteY2" fmla="*/ 486803 h 1318973"/>
              <a:gd name="connsiteX3" fmla="*/ 0 w 2286000"/>
              <a:gd name="connsiteY3" fmla="*/ 1318973 h 1318973"/>
              <a:gd name="connsiteX0" fmla="*/ 0 w 2286000"/>
              <a:gd name="connsiteY0" fmla="*/ 2729861 h 2729861"/>
              <a:gd name="connsiteX1" fmla="*/ 9144 w 2286000"/>
              <a:gd name="connsiteY1" fmla="*/ 0 h 2729861"/>
              <a:gd name="connsiteX2" fmla="*/ 2286000 w 2286000"/>
              <a:gd name="connsiteY2" fmla="*/ 1897691 h 2729861"/>
              <a:gd name="connsiteX3" fmla="*/ 0 w 2286000"/>
              <a:gd name="connsiteY3" fmla="*/ 2729861 h 2729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2729861">
                <a:moveTo>
                  <a:pt x="0" y="2729861"/>
                </a:moveTo>
                <a:lnTo>
                  <a:pt x="9144" y="0"/>
                </a:lnTo>
                <a:lnTo>
                  <a:pt x="2286000" y="1897691"/>
                </a:lnTo>
                <a:lnTo>
                  <a:pt x="0" y="2729861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2400" dirty="0">
              <a:solidFill>
                <a:srgbClr val="646464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74181" y="8095786"/>
            <a:ext cx="4762091" cy="1329595"/>
          </a:xfrm>
          <a:prstGeom prst="rect">
            <a:avLst/>
          </a:prstGeom>
          <a:noFill/>
        </p:spPr>
        <p:txBody>
          <a:bodyPr wrap="square" lIns="0" tIns="73152" rIns="0" bIns="0" rtlCol="0">
            <a:spAutoFit/>
          </a:bodyPr>
          <a:lstStyle/>
          <a:p>
            <a:pPr marL="0" indent="0" algn="l">
              <a:lnSpc>
                <a:spcPct val="85000"/>
              </a:lnSpc>
              <a:spcAft>
                <a:spcPts val="1200"/>
              </a:spcAft>
              <a:buClr>
                <a:schemeClr val="accent2"/>
              </a:buClr>
              <a:buSzPct val="70000"/>
              <a:buFontTx/>
              <a:buNone/>
            </a:pPr>
            <a:r>
              <a:rPr lang="en-US" sz="3200" b="1" dirty="0">
                <a:solidFill>
                  <a:schemeClr val="accent2"/>
                </a:solidFill>
              </a:rPr>
              <a:t>Placeholder image — to replace this image, select View&gt;Notes Page</a:t>
            </a:r>
          </a:p>
        </p:txBody>
      </p:sp>
    </p:spTree>
    <p:extLst>
      <p:ext uri="{BB962C8B-B14F-4D97-AF65-F5344CB8AC3E}">
        <p14:creationId xmlns:p14="http://schemas.microsoft.com/office/powerpoint/2010/main" val="28765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  <a:lvl2pPr>
              <a:defRPr>
                <a:solidFill>
                  <a:srgbClr val="646464"/>
                </a:solidFill>
              </a:defRPr>
            </a:lvl2pPr>
            <a:lvl3pPr>
              <a:defRPr>
                <a:solidFill>
                  <a:srgbClr val="646464"/>
                </a:solidFill>
              </a:defRPr>
            </a:lvl3pPr>
            <a:lvl4pPr>
              <a:defRPr>
                <a:solidFill>
                  <a:srgbClr val="646464"/>
                </a:solidFill>
              </a:defRPr>
            </a:lvl4pPr>
            <a:lvl5pPr>
              <a:defRPr>
                <a:solidFill>
                  <a:srgbClr val="64646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94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57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2851198"/>
            <a:ext cx="10769600" cy="9396000"/>
          </a:xfrm>
        </p:spPr>
        <p:txBody>
          <a:bodyPr/>
          <a:lstStyle>
            <a:lvl1pPr>
              <a:defRPr sz="4800">
                <a:solidFill>
                  <a:srgbClr val="646464"/>
                </a:solidFill>
              </a:defRPr>
            </a:lvl1pPr>
            <a:lvl2pPr>
              <a:defRPr sz="4800">
                <a:solidFill>
                  <a:srgbClr val="646464"/>
                </a:solidFill>
              </a:defRPr>
            </a:lvl2pPr>
            <a:lvl3pPr>
              <a:defRPr sz="4000">
                <a:solidFill>
                  <a:srgbClr val="646464"/>
                </a:solidFill>
              </a:defRPr>
            </a:lvl3pPr>
            <a:lvl4pPr>
              <a:defRPr sz="3600">
                <a:solidFill>
                  <a:srgbClr val="646464"/>
                </a:solidFill>
              </a:defRPr>
            </a:lvl4pPr>
            <a:lvl5pPr>
              <a:defRPr sz="3600">
                <a:solidFill>
                  <a:srgbClr val="646464"/>
                </a:solidFill>
              </a:defRPr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5200" y="2851198"/>
            <a:ext cx="10769600" cy="9396000"/>
          </a:xfrm>
        </p:spPr>
        <p:txBody>
          <a:bodyPr/>
          <a:lstStyle>
            <a:lvl1pPr>
              <a:defRPr sz="4800">
                <a:solidFill>
                  <a:srgbClr val="646464"/>
                </a:solidFill>
              </a:defRPr>
            </a:lvl1pPr>
            <a:lvl2pPr>
              <a:defRPr sz="4800">
                <a:solidFill>
                  <a:srgbClr val="646464"/>
                </a:solidFill>
              </a:defRPr>
            </a:lvl2pPr>
            <a:lvl3pPr>
              <a:defRPr sz="4000">
                <a:solidFill>
                  <a:srgbClr val="646464"/>
                </a:solidFill>
              </a:defRPr>
            </a:lvl3pPr>
            <a:lvl4pPr>
              <a:defRPr sz="3600">
                <a:solidFill>
                  <a:srgbClr val="646464"/>
                </a:solidFill>
              </a:defRPr>
            </a:lvl4pPr>
            <a:lvl5pPr>
              <a:defRPr sz="3600">
                <a:solidFill>
                  <a:srgbClr val="646464"/>
                </a:solidFill>
              </a:defRPr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12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4355998"/>
            <a:ext cx="10780800" cy="7891200"/>
          </a:xfrm>
        </p:spPr>
        <p:txBody>
          <a:bodyPr/>
          <a:lstStyle>
            <a:lvl1pPr>
              <a:defRPr sz="4800">
                <a:solidFill>
                  <a:srgbClr val="646464"/>
                </a:solidFill>
              </a:defRPr>
            </a:lvl1pPr>
            <a:lvl2pPr>
              <a:defRPr sz="4800">
                <a:solidFill>
                  <a:srgbClr val="646464"/>
                </a:solidFill>
              </a:defRPr>
            </a:lvl2pPr>
            <a:lvl3pPr>
              <a:defRPr sz="4000">
                <a:solidFill>
                  <a:srgbClr val="646464"/>
                </a:solidFill>
              </a:defRPr>
            </a:lvl3pPr>
            <a:lvl4pPr>
              <a:defRPr sz="3600">
                <a:solidFill>
                  <a:srgbClr val="646464"/>
                </a:solidFill>
              </a:defRPr>
            </a:lvl4pPr>
            <a:lvl5pPr>
              <a:defRPr sz="3600">
                <a:solidFill>
                  <a:srgbClr val="646464"/>
                </a:solidFill>
              </a:defRPr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403200" y="4355998"/>
            <a:ext cx="10780800" cy="7891200"/>
          </a:xfrm>
        </p:spPr>
        <p:txBody>
          <a:bodyPr/>
          <a:lstStyle>
            <a:lvl1pPr>
              <a:defRPr sz="4800">
                <a:solidFill>
                  <a:srgbClr val="646464"/>
                </a:solidFill>
              </a:defRPr>
            </a:lvl1pPr>
            <a:lvl2pPr>
              <a:defRPr sz="4800">
                <a:solidFill>
                  <a:srgbClr val="646464"/>
                </a:solidFill>
              </a:defRPr>
            </a:lvl2pPr>
            <a:lvl3pPr>
              <a:defRPr sz="4000">
                <a:solidFill>
                  <a:srgbClr val="646464"/>
                </a:solidFill>
              </a:defRPr>
            </a:lvl3pPr>
            <a:lvl4pPr>
              <a:defRPr sz="3600">
                <a:solidFill>
                  <a:srgbClr val="646464"/>
                </a:solidFill>
              </a:defRPr>
            </a:lvl4pPr>
            <a:lvl5pPr>
              <a:defRPr sz="3600">
                <a:solidFill>
                  <a:srgbClr val="646464"/>
                </a:solidFill>
              </a:defRPr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1219200" y="2851200"/>
            <a:ext cx="10780800" cy="1281600"/>
          </a:xfrm>
        </p:spPr>
        <p:txBody>
          <a:bodyPr anchor="b" anchorCtr="0"/>
          <a:lstStyle>
            <a:lvl1pPr>
              <a:buNone/>
              <a:defRPr b="1">
                <a:solidFill>
                  <a:srgbClr val="646464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403200" y="2851200"/>
            <a:ext cx="10780800" cy="1281600"/>
          </a:xfrm>
        </p:spPr>
        <p:txBody>
          <a:bodyPr anchor="b" anchorCtr="0"/>
          <a:lstStyle>
            <a:lvl1pPr>
              <a:buNone/>
              <a:defRPr b="1">
                <a:solidFill>
                  <a:srgbClr val="646464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67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214971" y="2051051"/>
            <a:ext cx="21945600" cy="3286126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10000" b="1">
                <a:solidFill>
                  <a:srgbClr val="646464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04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1663700" y="3419476"/>
            <a:ext cx="21031200" cy="5705474"/>
          </a:xfrm>
          <a:prstGeom prst="rect">
            <a:avLst/>
          </a:prstGeom>
        </p:spPr>
        <p:txBody>
          <a:bodyPr anchor="b"/>
          <a:lstStyle>
            <a:lvl1pPr>
              <a:defRPr sz="12000"/>
            </a:lvl1pPr>
          </a:lstStyle>
          <a:p>
            <a:r>
              <a:t>Titolo Testo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1663700" y="9178925"/>
            <a:ext cx="21031200" cy="300037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48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48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48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48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4800"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1219200" y="402336"/>
            <a:ext cx="21945600" cy="1609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1219200" y="2059201"/>
            <a:ext cx="21945600" cy="103695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endParaRPr lang="en-GB" sz="7200"/>
          </a:p>
        </p:txBody>
      </p:sp>
    </p:spTree>
    <p:extLst>
      <p:ext uri="{BB962C8B-B14F-4D97-AF65-F5344CB8AC3E}">
        <p14:creationId xmlns:p14="http://schemas.microsoft.com/office/powerpoint/2010/main" val="3283864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1219200" y="402336"/>
            <a:ext cx="21945600" cy="1609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rgbClr val="646464"/>
                </a:solidFill>
              </a:defRPr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1219200" y="2080801"/>
            <a:ext cx="21945600" cy="103695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endParaRPr lang="en-GB" sz="720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4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1219200" y="402336"/>
            <a:ext cx="21945600" cy="1609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rgbClr val="646464"/>
                </a:solidFill>
              </a:defRPr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2" y="2088000"/>
            <a:ext cx="21934797" cy="103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0149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1219200" y="402336"/>
            <a:ext cx="21945600" cy="1609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rgbClr val="646464"/>
                </a:solidFill>
              </a:defRPr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gray">
          <a:xfrm>
            <a:off x="1219200" y="2080801"/>
            <a:ext cx="21945600" cy="103695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endParaRPr lang="en-GB" sz="720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78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1214968" y="12487276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7200" noProof="0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81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1214968" y="12487276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7200" noProof="0" dirty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14965" y="1438278"/>
            <a:ext cx="9350400" cy="10420124"/>
          </a:xfrm>
        </p:spPr>
        <p:txBody>
          <a:bodyPr/>
          <a:lstStyle>
            <a:lvl1pPr marL="0" indent="0" algn="l" defTabSz="1990726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2400" kern="1200" noProof="0" dirty="0" smtClean="0">
                <a:solidFill>
                  <a:srgbClr val="646464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1990726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1800" b="1" kern="1200" noProof="0" dirty="0" smtClean="0">
                <a:solidFill>
                  <a:srgbClr val="646464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352426" indent="-352426" algn="l" defTabSz="1990726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1800" b="1" kern="1200" noProof="0" dirty="0" smtClean="0">
                <a:solidFill>
                  <a:srgbClr val="646464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1990726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1600" kern="1200" noProof="0" dirty="0" smtClean="0">
                <a:solidFill>
                  <a:srgbClr val="646464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77826" indent="-377826" algn="l" defTabSz="1990726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1600" kern="1200" noProof="0" dirty="0">
                <a:solidFill>
                  <a:srgbClr val="646464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212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2014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9710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3818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2185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sz="half" idx="1"/>
          </p:nvPr>
        </p:nvSpPr>
        <p:spPr>
          <a:xfrm>
            <a:off x="1676400" y="3651250"/>
            <a:ext cx="10363200" cy="8702676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4698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7506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50387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2883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9391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7414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75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92594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9398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1122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1" cy="2651126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"/>
          </p:nvPr>
        </p:nvSpPr>
        <p:spPr>
          <a:xfrm>
            <a:off x="1679575" y="3362326"/>
            <a:ext cx="10315576" cy="164782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4800" b="1"/>
            </a:lvl1pPr>
            <a:lvl2pPr marL="0" indent="457200">
              <a:buSzTx/>
              <a:buFontTx/>
              <a:buNone/>
              <a:defRPr sz="4800" b="1"/>
            </a:lvl2pPr>
            <a:lvl3pPr marL="0" indent="914400">
              <a:buSzTx/>
              <a:buFontTx/>
              <a:buNone/>
              <a:defRPr sz="4800" b="1"/>
            </a:lvl3pPr>
            <a:lvl4pPr marL="0" indent="1371600">
              <a:buSzTx/>
              <a:buFontTx/>
              <a:buNone/>
              <a:defRPr sz="4800" b="1"/>
            </a:lvl4pPr>
            <a:lvl5pPr marL="0" indent="1828800">
              <a:buSzTx/>
              <a:buFontTx/>
              <a:buNone/>
              <a:defRPr sz="4800" b="1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sz="quarter" idx="13"/>
          </p:nvPr>
        </p:nvSpPr>
        <p:spPr>
          <a:xfrm>
            <a:off x="12344400" y="3362326"/>
            <a:ext cx="10366376" cy="1647825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buSzTx/>
              <a:buFontTx/>
              <a:buNone/>
              <a:defRPr sz="4800" b="1"/>
            </a:pPr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767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2403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336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6186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0201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7825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9121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8246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2979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5582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6" cy="3200400"/>
          </a:xfrm>
          <a:prstGeom prst="rect">
            <a:avLst/>
          </a:prstGeom>
        </p:spPr>
        <p:txBody>
          <a:bodyPr anchor="b"/>
          <a:lstStyle>
            <a:lvl1pPr>
              <a:defRPr sz="6400"/>
            </a:lvl1pPr>
          </a:lstStyle>
          <a:p>
            <a:r>
              <a:t>Titolo Testo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"/>
          </p:nvPr>
        </p:nvSpPr>
        <p:spPr>
          <a:xfrm>
            <a:off x="10366375" y="1974850"/>
            <a:ext cx="12344401" cy="9747250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  <a:lvl2pPr marL="979714" indent="-522514">
              <a:defRPr sz="6400"/>
            </a:lvl2pPr>
            <a:lvl3pPr marL="1524000" indent="-609600">
              <a:defRPr sz="6400"/>
            </a:lvl3pPr>
            <a:lvl4pPr marL="2103120" indent="-731520">
              <a:defRPr sz="6400"/>
            </a:lvl4pPr>
            <a:lvl5pPr marL="2560320" indent="-731520">
              <a:defRPr sz="64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quarter" idx="13"/>
          </p:nvPr>
        </p:nvSpPr>
        <p:spPr>
          <a:xfrm>
            <a:off x="1679575" y="4114800"/>
            <a:ext cx="7864475" cy="7623176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3200"/>
            </a:pPr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858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3095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0131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0989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5273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6231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2865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86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7367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9051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6" cy="3200400"/>
          </a:xfrm>
          <a:prstGeom prst="rect">
            <a:avLst/>
          </a:prstGeom>
        </p:spPr>
        <p:txBody>
          <a:bodyPr anchor="b"/>
          <a:lstStyle>
            <a:lvl1pPr>
              <a:defRPr sz="6400"/>
            </a:lvl1pPr>
          </a:lstStyle>
          <a:p>
            <a:r>
              <a:t>Titolo Testo</a:t>
            </a:r>
          </a:p>
        </p:txBody>
      </p:sp>
      <p:sp>
        <p:nvSpPr>
          <p:cNvPr id="83" name="Shape 83"/>
          <p:cNvSpPr>
            <a:spLocks noGrp="1"/>
          </p:cNvSpPr>
          <p:nvPr>
            <p:ph type="pic" sz="half" idx="13"/>
          </p:nvPr>
        </p:nvSpPr>
        <p:spPr>
          <a:xfrm>
            <a:off x="10366375" y="1974850"/>
            <a:ext cx="12344401" cy="9747250"/>
          </a:xfrm>
          <a:prstGeom prst="rect">
            <a:avLst/>
          </a:prstGeom>
          <a:ln w="12700"/>
        </p:spPr>
        <p:txBody>
          <a:bodyPr tIns="45719" bIns="45719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sz="quarter" idx="1"/>
          </p:nvPr>
        </p:nvSpPr>
        <p:spPr>
          <a:xfrm>
            <a:off x="1679575" y="4114800"/>
            <a:ext cx="7864476" cy="7623176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3200"/>
            </a:lvl1pPr>
            <a:lvl2pPr marL="0" indent="457200">
              <a:buSzTx/>
              <a:buFontTx/>
              <a:buNone/>
              <a:defRPr sz="3200"/>
            </a:lvl2pPr>
            <a:lvl3pPr marL="0" indent="914400">
              <a:buSzTx/>
              <a:buFontTx/>
              <a:buNone/>
              <a:defRPr sz="3200"/>
            </a:lvl3pPr>
            <a:lvl4pPr marL="0" indent="1371600">
              <a:buSzTx/>
              <a:buFontTx/>
              <a:buNone/>
              <a:defRPr sz="3200"/>
            </a:lvl4pPr>
            <a:lvl5pPr marL="0" indent="1828800">
              <a:buSzTx/>
              <a:buFontTx/>
              <a:buNone/>
              <a:defRPr sz="3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5800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1392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8606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4657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0598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6695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951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6443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1530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3341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240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31507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8508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838176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1219200" y="2088000"/>
            <a:ext cx="21945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1219200" y="12484800"/>
            <a:ext cx="21945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219200" y="1241376"/>
            <a:ext cx="21945600" cy="885600"/>
          </a:xfrm>
        </p:spPr>
        <p:txBody>
          <a:bodyPr/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2256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xfrm>
            <a:off x="17449800" y="730250"/>
            <a:ext cx="5257800" cy="11623676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102" name="Shape 102"/>
          <p:cNvSpPr>
            <a:spLocks noGrp="1"/>
          </p:cNvSpPr>
          <p:nvPr>
            <p:ph type="body" idx="1"/>
          </p:nvPr>
        </p:nvSpPr>
        <p:spPr>
          <a:xfrm>
            <a:off x="1676400" y="730250"/>
            <a:ext cx="15468600" cy="11623676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46.xml"/><Relationship Id="rId42" Type="http://schemas.openxmlformats.org/officeDocument/2006/relationships/slideLayout" Target="../slideLayouts/slideLayout54.xml"/><Relationship Id="rId47" Type="http://schemas.openxmlformats.org/officeDocument/2006/relationships/slideLayout" Target="../slideLayouts/slideLayout59.xml"/><Relationship Id="rId50" Type="http://schemas.openxmlformats.org/officeDocument/2006/relationships/slideLayout" Target="../slideLayouts/slideLayout62.xml"/><Relationship Id="rId55" Type="http://schemas.openxmlformats.org/officeDocument/2006/relationships/slideLayout" Target="../slideLayouts/slideLayout67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41" Type="http://schemas.openxmlformats.org/officeDocument/2006/relationships/slideLayout" Target="../slideLayouts/slideLayout53.xml"/><Relationship Id="rId54" Type="http://schemas.openxmlformats.org/officeDocument/2006/relationships/slideLayout" Target="../slideLayouts/slideLayout66.xml"/><Relationship Id="rId6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37" Type="http://schemas.openxmlformats.org/officeDocument/2006/relationships/slideLayout" Target="../slideLayouts/slideLayout49.xml"/><Relationship Id="rId40" Type="http://schemas.openxmlformats.org/officeDocument/2006/relationships/slideLayout" Target="../slideLayouts/slideLayout52.xml"/><Relationship Id="rId45" Type="http://schemas.openxmlformats.org/officeDocument/2006/relationships/slideLayout" Target="../slideLayouts/slideLayout57.xml"/><Relationship Id="rId53" Type="http://schemas.openxmlformats.org/officeDocument/2006/relationships/slideLayout" Target="../slideLayouts/slideLayout65.xml"/><Relationship Id="rId58" Type="http://schemas.openxmlformats.org/officeDocument/2006/relationships/slideLayout" Target="../slideLayouts/slideLayout70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36" Type="http://schemas.openxmlformats.org/officeDocument/2006/relationships/slideLayout" Target="../slideLayouts/slideLayout48.xml"/><Relationship Id="rId49" Type="http://schemas.openxmlformats.org/officeDocument/2006/relationships/slideLayout" Target="../slideLayouts/slideLayout61.xml"/><Relationship Id="rId57" Type="http://schemas.openxmlformats.org/officeDocument/2006/relationships/slideLayout" Target="../slideLayouts/slideLayout69.xml"/><Relationship Id="rId61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56.xml"/><Relationship Id="rId52" Type="http://schemas.openxmlformats.org/officeDocument/2006/relationships/slideLayout" Target="../slideLayouts/slideLayout64.xml"/><Relationship Id="rId6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7.xml"/><Relationship Id="rId43" Type="http://schemas.openxmlformats.org/officeDocument/2006/relationships/slideLayout" Target="../slideLayouts/slideLayout55.xml"/><Relationship Id="rId48" Type="http://schemas.openxmlformats.org/officeDocument/2006/relationships/slideLayout" Target="../slideLayouts/slideLayout60.xml"/><Relationship Id="rId56" Type="http://schemas.openxmlformats.org/officeDocument/2006/relationships/slideLayout" Target="../slideLayouts/slideLayout68.xml"/><Relationship Id="rId8" Type="http://schemas.openxmlformats.org/officeDocument/2006/relationships/slideLayout" Target="../slideLayouts/slideLayout20.xml"/><Relationship Id="rId51" Type="http://schemas.openxmlformats.org/officeDocument/2006/relationships/slideLayout" Target="../slideLayouts/slideLayout63.xml"/><Relationship Id="rId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38" Type="http://schemas.openxmlformats.org/officeDocument/2006/relationships/slideLayout" Target="../slideLayouts/slideLayout50.xml"/><Relationship Id="rId46" Type="http://schemas.openxmlformats.org/officeDocument/2006/relationships/slideLayout" Target="../slideLayouts/slideLayout58.xml"/><Relationship Id="rId5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22203052" y="12802235"/>
            <a:ext cx="504548" cy="551181"/>
          </a:xfrm>
          <a:prstGeom prst="rect">
            <a:avLst/>
          </a:prstGeom>
          <a:ln w="25400">
            <a:miter lim="400000"/>
          </a:ln>
        </p:spPr>
        <p:txBody>
          <a:bodyPr wrap="none"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ransition spd="med"/>
  <p:hf hdr="0" ftr="0" dt="0"/>
  <p:txStyles>
    <p:titleStyle>
      <a:lvl1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457200" marR="0" indent="-457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90600" marR="0" indent="-5334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554479" marR="0" indent="-640079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0828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5400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9972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4544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9116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3688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403200"/>
            <a:ext cx="21945600" cy="1720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2851200"/>
            <a:ext cx="21945600" cy="93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02400" y="12830400"/>
            <a:ext cx="9158400" cy="403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2200">
                <a:solidFill>
                  <a:srgbClr val="646464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1219200" y="12830400"/>
            <a:ext cx="1920000" cy="396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2200" dirty="0">
                <a:solidFill>
                  <a:srgbClr val="646464"/>
                </a:solidFill>
              </a:rPr>
              <a:t>Page </a:t>
            </a:r>
            <a:fld id="{9AE4D82F-B047-469B-AC52-A46321747EAF}" type="slidenum">
              <a:rPr lang="en-GB" sz="2200" smtClean="0">
                <a:solidFill>
                  <a:srgbClr val="646464"/>
                </a:solidFill>
              </a:rPr>
              <a:pPr/>
              <a:t>‹N›</a:t>
            </a:fld>
            <a:endParaRPr lang="en-GB" sz="2200" dirty="0">
              <a:solidFill>
                <a:srgbClr val="646464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 bwMode="gray">
          <a:xfrm>
            <a:off x="22263103" y="12900027"/>
            <a:ext cx="901699" cy="409574"/>
            <a:chOff x="8348663" y="6450013"/>
            <a:chExt cx="338137" cy="204787"/>
          </a:xfrm>
          <a:solidFill>
            <a:srgbClr val="808080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gray">
            <a:xfrm>
              <a:off x="8348663" y="6450013"/>
              <a:ext cx="163512" cy="204787"/>
            </a:xfrm>
            <a:custGeom>
              <a:avLst/>
              <a:gdLst/>
              <a:ahLst/>
              <a:cxnLst>
                <a:cxn ang="0">
                  <a:pos x="39" y="78"/>
                </a:cxn>
                <a:cxn ang="0">
                  <a:pos x="85" y="78"/>
                </a:cxn>
                <a:cxn ang="0">
                  <a:pos x="85" y="51"/>
                </a:cxn>
                <a:cxn ang="0">
                  <a:pos x="39" y="51"/>
                </a:cxn>
                <a:cxn ang="0">
                  <a:pos x="39" y="30"/>
                </a:cxn>
                <a:cxn ang="0">
                  <a:pos x="90" y="30"/>
                </a:cxn>
                <a:cxn ang="0">
                  <a:pos x="73" y="0"/>
                </a:cxn>
                <a:cxn ang="0">
                  <a:pos x="0" y="0"/>
                </a:cxn>
                <a:cxn ang="0">
                  <a:pos x="0" y="129"/>
                </a:cxn>
                <a:cxn ang="0">
                  <a:pos x="103" y="129"/>
                </a:cxn>
                <a:cxn ang="0">
                  <a:pos x="103" y="99"/>
                </a:cxn>
                <a:cxn ang="0">
                  <a:pos x="39" y="99"/>
                </a:cxn>
                <a:cxn ang="0">
                  <a:pos x="39" y="78"/>
                </a:cxn>
              </a:cxnLst>
              <a:rect l="0" t="0" r="r" b="b"/>
              <a:pathLst>
                <a:path w="103" h="129">
                  <a:moveTo>
                    <a:pt x="39" y="78"/>
                  </a:moveTo>
                  <a:lnTo>
                    <a:pt x="85" y="78"/>
                  </a:lnTo>
                  <a:lnTo>
                    <a:pt x="85" y="51"/>
                  </a:lnTo>
                  <a:lnTo>
                    <a:pt x="39" y="51"/>
                  </a:lnTo>
                  <a:lnTo>
                    <a:pt x="39" y="30"/>
                  </a:lnTo>
                  <a:lnTo>
                    <a:pt x="90" y="30"/>
                  </a:lnTo>
                  <a:lnTo>
                    <a:pt x="73" y="0"/>
                  </a:lnTo>
                  <a:lnTo>
                    <a:pt x="0" y="0"/>
                  </a:lnTo>
                  <a:lnTo>
                    <a:pt x="0" y="129"/>
                  </a:lnTo>
                  <a:lnTo>
                    <a:pt x="103" y="129"/>
                  </a:lnTo>
                  <a:lnTo>
                    <a:pt x="103" y="99"/>
                  </a:lnTo>
                  <a:lnTo>
                    <a:pt x="39" y="99"/>
                  </a:lnTo>
                  <a:lnTo>
                    <a:pt x="39" y="7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7200">
                <a:solidFill>
                  <a:srgbClr val="646464"/>
                </a:solidFill>
              </a:endParaRPr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gray">
            <a:xfrm>
              <a:off x="8483600" y="6450013"/>
              <a:ext cx="203200" cy="204787"/>
            </a:xfrm>
            <a:custGeom>
              <a:avLst/>
              <a:gdLst/>
              <a:ahLst/>
              <a:cxnLst>
                <a:cxn ang="0">
                  <a:pos x="86" y="0"/>
                </a:cxn>
                <a:cxn ang="0">
                  <a:pos x="64" y="42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45" y="78"/>
                </a:cxn>
                <a:cxn ang="0">
                  <a:pos x="45" y="129"/>
                </a:cxn>
                <a:cxn ang="0">
                  <a:pos x="83" y="129"/>
                </a:cxn>
                <a:cxn ang="0">
                  <a:pos x="83" y="78"/>
                </a:cxn>
                <a:cxn ang="0">
                  <a:pos x="128" y="0"/>
                </a:cxn>
                <a:cxn ang="0">
                  <a:pos x="86" y="0"/>
                </a:cxn>
              </a:cxnLst>
              <a:rect l="0" t="0" r="r" b="b"/>
              <a:pathLst>
                <a:path w="128" h="129">
                  <a:moveTo>
                    <a:pt x="86" y="0"/>
                  </a:moveTo>
                  <a:lnTo>
                    <a:pt x="64" y="42"/>
                  </a:lnTo>
                  <a:lnTo>
                    <a:pt x="42" y="0"/>
                  </a:lnTo>
                  <a:lnTo>
                    <a:pt x="0" y="0"/>
                  </a:lnTo>
                  <a:lnTo>
                    <a:pt x="45" y="78"/>
                  </a:lnTo>
                  <a:lnTo>
                    <a:pt x="45" y="129"/>
                  </a:lnTo>
                  <a:lnTo>
                    <a:pt x="83" y="129"/>
                  </a:lnTo>
                  <a:lnTo>
                    <a:pt x="83" y="78"/>
                  </a:lnTo>
                  <a:lnTo>
                    <a:pt x="128" y="0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7200">
                <a:solidFill>
                  <a:srgbClr val="64646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2859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3" r:id="rId19"/>
    <p:sldLayoutId id="2147483714" r:id="rId20"/>
    <p:sldLayoutId id="2147483715" r:id="rId21"/>
    <p:sldLayoutId id="2147483716" r:id="rId22"/>
    <p:sldLayoutId id="2147483717" r:id="rId23"/>
    <p:sldLayoutId id="2147483718" r:id="rId24"/>
    <p:sldLayoutId id="2147483719" r:id="rId25"/>
    <p:sldLayoutId id="2147483720" r:id="rId26"/>
    <p:sldLayoutId id="2147483721" r:id="rId27"/>
    <p:sldLayoutId id="2147483722" r:id="rId28"/>
    <p:sldLayoutId id="2147483723" r:id="rId29"/>
    <p:sldLayoutId id="2147483724" r:id="rId30"/>
    <p:sldLayoutId id="2147483725" r:id="rId31"/>
    <p:sldLayoutId id="2147483726" r:id="rId32"/>
    <p:sldLayoutId id="2147483727" r:id="rId33"/>
    <p:sldLayoutId id="2147483728" r:id="rId34"/>
    <p:sldLayoutId id="2147483729" r:id="rId35"/>
    <p:sldLayoutId id="2147483730" r:id="rId36"/>
    <p:sldLayoutId id="2147483731" r:id="rId37"/>
    <p:sldLayoutId id="2147483732" r:id="rId38"/>
    <p:sldLayoutId id="2147483733" r:id="rId39"/>
    <p:sldLayoutId id="2147483734" r:id="rId40"/>
    <p:sldLayoutId id="2147483735" r:id="rId41"/>
    <p:sldLayoutId id="2147483737" r:id="rId42"/>
    <p:sldLayoutId id="2147483738" r:id="rId43"/>
    <p:sldLayoutId id="2147483739" r:id="rId44"/>
    <p:sldLayoutId id="2147483740" r:id="rId45"/>
    <p:sldLayoutId id="2147483741" r:id="rId46"/>
    <p:sldLayoutId id="2147483742" r:id="rId47"/>
    <p:sldLayoutId id="2147483743" r:id="rId48"/>
    <p:sldLayoutId id="2147483744" r:id="rId49"/>
    <p:sldLayoutId id="2147483745" r:id="rId50"/>
    <p:sldLayoutId id="2147483746" r:id="rId51"/>
    <p:sldLayoutId id="2147483747" r:id="rId52"/>
    <p:sldLayoutId id="2147483748" r:id="rId53"/>
    <p:sldLayoutId id="2147483749" r:id="rId54"/>
    <p:sldLayoutId id="2147483750" r:id="rId55"/>
    <p:sldLayoutId id="2147483751" r:id="rId56"/>
    <p:sldLayoutId id="2147483752" r:id="rId57"/>
    <p:sldLayoutId id="2147483753" r:id="rId58"/>
    <p:sldLayoutId id="2147483754" r:id="rId59"/>
    <p:sldLayoutId id="2147483755" r:id="rId60"/>
    <p:sldLayoutId id="2147483756" r:id="rId6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1828800" rtl="0" eaLnBrk="1" latinLnBrk="0" hangingPunct="1">
        <a:lnSpc>
          <a:spcPct val="85000"/>
        </a:lnSpc>
        <a:spcBef>
          <a:spcPct val="0"/>
        </a:spcBef>
        <a:buNone/>
        <a:defRPr sz="6000" b="1" kern="1200">
          <a:solidFill>
            <a:srgbClr val="646464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685800" indent="-685800" algn="l" defTabSz="18288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4800" kern="1200">
          <a:solidFill>
            <a:srgbClr val="646464"/>
          </a:solidFill>
          <a:latin typeface="+mn-lt"/>
          <a:ea typeface="+mn-ea"/>
          <a:cs typeface="+mn-cs"/>
        </a:defRPr>
      </a:lvl1pPr>
      <a:lvl2pPr marL="1419226" indent="-708026" algn="l" defTabSz="18288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4000" kern="1200">
          <a:solidFill>
            <a:srgbClr val="646464"/>
          </a:solidFill>
          <a:latin typeface="+mn-lt"/>
          <a:ea typeface="+mn-ea"/>
          <a:cs typeface="+mn-cs"/>
        </a:defRPr>
      </a:lvl2pPr>
      <a:lvl3pPr marL="2155826" indent="-708026" algn="l" defTabSz="18288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3600" kern="1200">
          <a:solidFill>
            <a:srgbClr val="646464"/>
          </a:solidFill>
          <a:latin typeface="+mn-lt"/>
          <a:ea typeface="+mn-ea"/>
          <a:cs typeface="+mn-cs"/>
        </a:defRPr>
      </a:lvl3pPr>
      <a:lvl4pPr marL="2867026" indent="-711200" algn="l" defTabSz="18288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3200" kern="1200">
          <a:solidFill>
            <a:srgbClr val="646464"/>
          </a:solidFill>
          <a:latin typeface="+mn-lt"/>
          <a:ea typeface="+mn-ea"/>
          <a:cs typeface="+mn-cs"/>
        </a:defRPr>
      </a:lvl4pPr>
      <a:lvl5pPr marL="3575050" indent="-708026" algn="l" defTabSz="18288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3200" kern="1200">
          <a:solidFill>
            <a:srgbClr val="646464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hyperlink" Target="http://www.fesr.regione.lombardia.it/wps/portal/PROUE/FESR" TargetMode="Externa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/>
        </p:nvSpPr>
        <p:spPr>
          <a:xfrm>
            <a:off x="238943" y="285995"/>
            <a:ext cx="23849815" cy="13176002"/>
          </a:xfrm>
          <a:prstGeom prst="rect">
            <a:avLst/>
          </a:prstGeom>
          <a:ln w="584200" cap="sq">
            <a:solidFill>
              <a:srgbClr val="086A2E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  <p:pic>
        <p:nvPicPr>
          <p:cNvPr id="162" name="image3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221" y="13296515"/>
            <a:ext cx="5872077" cy="277327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magine 6" descr="tour-por-fes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6" y="595430"/>
            <a:ext cx="23121477" cy="3296142"/>
          </a:xfrm>
          <a:prstGeom prst="rect">
            <a:avLst/>
          </a:prstGeom>
        </p:spPr>
      </p:pic>
      <p:sp>
        <p:nvSpPr>
          <p:cNvPr id="6" name="Shape 161">
            <a:extLst>
              <a:ext uri="{FF2B5EF4-FFF2-40B4-BE49-F238E27FC236}">
                <a16:creationId xmlns:a16="http://schemas.microsoft.com/office/drawing/2014/main" id="{7316A4F7-B6D8-4A7C-AB8D-9E2311E37319}"/>
              </a:ext>
            </a:extLst>
          </p:cNvPr>
          <p:cNvSpPr/>
          <p:nvPr/>
        </p:nvSpPr>
        <p:spPr>
          <a:xfrm>
            <a:off x="1980876" y="3759987"/>
            <a:ext cx="20422248" cy="8412750"/>
          </a:xfrm>
          <a:prstGeom prst="rect">
            <a:avLst/>
          </a:prstGeom>
          <a:ln w="254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91439" bIns="91439" anchor="ctr">
            <a:spAutoFit/>
          </a:bodyPr>
          <a:lstStyle/>
          <a:p>
            <a:pPr algn="ctr">
              <a:lnSpc>
                <a:spcPts val="7200"/>
              </a:lnSpc>
              <a:defRPr sz="4800" b="1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it-IT" sz="6000" b="1" dirty="0">
              <a:solidFill>
                <a:srgbClr val="21996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ea typeface="Century Gothic"/>
              <a:cs typeface="Century Gothic"/>
              <a:sym typeface="Century Gothic"/>
            </a:endParaRPr>
          </a:p>
          <a:p>
            <a:pPr algn="ctr">
              <a:lnSpc>
                <a:spcPts val="7200"/>
              </a:lnSpc>
              <a:defRPr sz="48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it-IT" sz="6000" b="1" dirty="0">
                <a:solidFill>
                  <a:srgbClr val="21996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entury Gothic"/>
                <a:cs typeface="Century Gothic"/>
                <a:sym typeface="Century Gothic"/>
              </a:rPr>
              <a:t>Sintesi delle decisioni assunte</a:t>
            </a:r>
          </a:p>
          <a:p>
            <a:pPr algn="ctr">
              <a:lnSpc>
                <a:spcPts val="7200"/>
              </a:lnSpc>
              <a:defRPr sz="48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it-IT" sz="6000" b="1" dirty="0">
                <a:solidFill>
                  <a:srgbClr val="21996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entury Gothic"/>
                <a:cs typeface="Century Gothic"/>
                <a:sym typeface="Century Gothic"/>
              </a:rPr>
              <a:t>e delle informative presentate</a:t>
            </a:r>
          </a:p>
          <a:p>
            <a:pPr algn="ctr">
              <a:lnSpc>
                <a:spcPts val="7200"/>
              </a:lnSpc>
              <a:defRPr sz="4800" b="1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it-IT" sz="6000" b="1" dirty="0">
              <a:solidFill>
                <a:srgbClr val="21996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entury Gothic"/>
              <a:cs typeface="Century Gothic"/>
              <a:sym typeface="Century Gothic"/>
            </a:endParaRPr>
          </a:p>
          <a:p>
            <a:pPr algn="ctr">
              <a:lnSpc>
                <a:spcPts val="7200"/>
              </a:lnSpc>
              <a:defRPr sz="48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it-IT" sz="5400" b="1" dirty="0">
                <a:solidFill>
                  <a:srgbClr val="21996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entury Gothic"/>
                <a:cs typeface="Century Gothic"/>
                <a:sym typeface="Century Gothic"/>
              </a:rPr>
              <a:t>Comitato di Sorveglianza</a:t>
            </a:r>
          </a:p>
          <a:p>
            <a:pPr algn="ctr">
              <a:lnSpc>
                <a:spcPts val="7200"/>
              </a:lnSpc>
              <a:defRPr sz="4800" b="1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it-IT" sz="6000" b="1" dirty="0">
              <a:solidFill>
                <a:srgbClr val="21996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entury Gothic"/>
              <a:cs typeface="Century Gothic"/>
              <a:sym typeface="Century Gothic"/>
            </a:endParaRPr>
          </a:p>
          <a:p>
            <a:pPr algn="ctr">
              <a:lnSpc>
                <a:spcPts val="7200"/>
              </a:lnSpc>
              <a:defRPr sz="48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it-IT" sz="4400" b="1" dirty="0">
                <a:solidFill>
                  <a:srgbClr val="21996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entury Gothic"/>
                <a:cs typeface="Century Gothic"/>
                <a:sym typeface="Century Gothic"/>
              </a:rPr>
              <a:t>25 maggio 2023</a:t>
            </a:r>
          </a:p>
          <a:p>
            <a:pPr algn="ctr">
              <a:lnSpc>
                <a:spcPts val="7200"/>
              </a:lnSpc>
              <a:defRPr sz="4800" b="1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it-IT" sz="4400" b="1" dirty="0">
              <a:solidFill>
                <a:srgbClr val="21996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ea typeface="Century Gothic"/>
              <a:cs typeface="Century Gothic"/>
              <a:sym typeface="Century Gothic"/>
            </a:endParaRPr>
          </a:p>
          <a:p>
            <a:pPr algn="ctr">
              <a:lnSpc>
                <a:spcPts val="7200"/>
              </a:lnSpc>
              <a:defRPr sz="4800" b="1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it-IT" sz="4400" b="1" dirty="0">
              <a:solidFill>
                <a:srgbClr val="21996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62866869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68312D-48FD-45ED-AF7C-FDC79FD81B4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220182" y="13162004"/>
            <a:ext cx="356188" cy="553996"/>
          </a:xfrm>
        </p:spPr>
        <p:txBody>
          <a:bodyPr/>
          <a:lstStyle/>
          <a:p>
            <a:fld id="{86CB4B4D-7CA3-9044-876B-883B54F8677D}" type="slidenum">
              <a:rPr lang="it-IT" smtClean="0">
                <a:latin typeface="+mn-lt"/>
              </a:rPr>
              <a:pPr/>
              <a:t>2</a:t>
            </a:fld>
            <a:endParaRPr lang="it-IT" dirty="0"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E4E2A6-6608-4EE3-A8B3-511E67A8D18A}"/>
              </a:ext>
            </a:extLst>
          </p:cNvPr>
          <p:cNvSpPr txBox="1"/>
          <p:nvPr/>
        </p:nvSpPr>
        <p:spPr>
          <a:xfrm>
            <a:off x="868326" y="2804733"/>
            <a:ext cx="22647348" cy="901785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it-IT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Il </a:t>
            </a: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Comitato di Sorveglianza del POR FESR 2014-2020 </a:t>
            </a:r>
            <a:r>
              <a:rPr kumimoji="0" lang="it-IT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nel corso della seduta odierna </a:t>
            </a: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ha approvato</a:t>
            </a:r>
            <a:r>
              <a:rPr kumimoji="0" lang="it-IT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:</a:t>
            </a:r>
          </a:p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it-IT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  <a:p>
            <a:pPr marL="571500" marR="0" indent="-57150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q"/>
              <a:tabLst/>
            </a:pPr>
            <a:r>
              <a:rPr lang="it-IT" dirty="0">
                <a:latin typeface="+mn-lt"/>
              </a:rPr>
              <a:t>l’</a:t>
            </a:r>
            <a:r>
              <a:rPr lang="it-IT" b="1" dirty="0">
                <a:latin typeface="+mn-lt"/>
              </a:rPr>
              <a:t>Ordine del Giorno</a:t>
            </a:r>
            <a:r>
              <a:rPr lang="it-IT" dirty="0">
                <a:latin typeface="+mn-lt"/>
              </a:rPr>
              <a:t>;</a:t>
            </a:r>
          </a:p>
          <a:p>
            <a:pPr marL="571500" marR="0" indent="-57150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q"/>
              <a:tabLst/>
            </a:pPr>
            <a:r>
              <a:rPr lang="it-IT" dirty="0">
                <a:latin typeface="+mn-lt"/>
              </a:rPr>
              <a:t>la </a:t>
            </a:r>
            <a:r>
              <a:rPr lang="it-IT" b="1" dirty="0">
                <a:latin typeface="+mn-lt"/>
              </a:rPr>
              <a:t>Relazione di Attuazione Annuale </a:t>
            </a:r>
            <a:r>
              <a:rPr lang="it-IT" dirty="0">
                <a:latin typeface="+mn-lt"/>
              </a:rPr>
              <a:t>2022.</a:t>
            </a:r>
          </a:p>
          <a:p>
            <a:pPr marR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Tx/>
              <a:tabLst/>
            </a:pPr>
            <a:endParaRPr lang="it-IT" dirty="0">
              <a:latin typeface="+mn-lt"/>
            </a:endParaRPr>
          </a:p>
          <a:p>
            <a:pPr marR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Tx/>
              <a:tabLst/>
            </a:pPr>
            <a:r>
              <a:rPr lang="it-IT" dirty="0">
                <a:latin typeface="+mn-lt"/>
              </a:rPr>
              <a:t>Inoltre, il Comitato di Sorveglianza ha preso atto dei seguenti aggiornamenti/informative:</a:t>
            </a:r>
          </a:p>
          <a:p>
            <a:pPr marR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Tx/>
              <a:tabLst/>
            </a:pPr>
            <a:endParaRPr lang="it-IT" dirty="0">
              <a:latin typeface="+mn-lt"/>
            </a:endParaRPr>
          </a:p>
          <a:p>
            <a:pPr marL="571500" indent="-571500">
              <a:spcAft>
                <a:spcPts val="600"/>
              </a:spcAft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it-IT" dirty="0">
                <a:latin typeface="+mn-lt"/>
              </a:rPr>
              <a:t>Illustrazione della proposta di </a:t>
            </a:r>
            <a:r>
              <a:rPr lang="it-IT" b="1" dirty="0">
                <a:latin typeface="+mn-lt"/>
              </a:rPr>
              <a:t>riprogrammazione del POR FESR 2014-2020</a:t>
            </a:r>
            <a:r>
              <a:rPr lang="it-IT" dirty="0">
                <a:latin typeface="+mn-lt"/>
              </a:rPr>
              <a:t>;</a:t>
            </a:r>
          </a:p>
          <a:p>
            <a:pPr marL="571500" marR="0" indent="-57150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q"/>
              <a:tabLst/>
            </a:pPr>
            <a:r>
              <a:rPr lang="it-IT" dirty="0">
                <a:latin typeface="+mn-lt"/>
              </a:rPr>
              <a:t>Aggiornamento sullo </a:t>
            </a:r>
            <a:r>
              <a:rPr lang="it-IT" b="1" dirty="0">
                <a:latin typeface="+mn-lt"/>
              </a:rPr>
              <a:t>stato di avanzamento fisico e finanziario del Programma ad aprile 2023</a:t>
            </a:r>
            <a:r>
              <a:rPr lang="it-IT" dirty="0">
                <a:latin typeface="+mn-lt"/>
              </a:rPr>
              <a:t>;</a:t>
            </a:r>
          </a:p>
          <a:p>
            <a:pPr marL="571500" marR="0" indent="-57150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q"/>
              <a:tabLst/>
            </a:pPr>
            <a:r>
              <a:rPr lang="it-IT" dirty="0">
                <a:latin typeface="+mn-lt"/>
              </a:rPr>
              <a:t>Informativa sull’attività di </a:t>
            </a:r>
            <a:r>
              <a:rPr lang="it-IT" b="1" dirty="0">
                <a:latin typeface="+mn-lt"/>
              </a:rPr>
              <a:t>valutazione del Programma</a:t>
            </a:r>
            <a:r>
              <a:rPr lang="it-IT" dirty="0">
                <a:latin typeface="+mn-lt"/>
              </a:rPr>
              <a:t>;</a:t>
            </a:r>
          </a:p>
          <a:p>
            <a:pPr marL="571500" indent="-571500">
              <a:spcAft>
                <a:spcPts val="600"/>
              </a:spcAft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it-IT" dirty="0">
                <a:latin typeface="+mn-lt"/>
              </a:rPr>
              <a:t>Informativa sull’attività dell’</a:t>
            </a:r>
            <a:r>
              <a:rPr lang="it-IT" b="1" dirty="0">
                <a:latin typeface="+mn-lt"/>
              </a:rPr>
              <a:t>Autorità di Certificazione</a:t>
            </a:r>
            <a:r>
              <a:rPr lang="it-IT" dirty="0">
                <a:latin typeface="+mn-lt"/>
              </a:rPr>
              <a:t>;</a:t>
            </a:r>
          </a:p>
          <a:p>
            <a:pPr marL="571500" marR="0" indent="-57150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q"/>
              <a:tabLst/>
            </a:pPr>
            <a:r>
              <a:rPr lang="it-IT" dirty="0">
                <a:latin typeface="+mn-lt"/>
              </a:rPr>
              <a:t>Informativa sull’attività dell’</a:t>
            </a:r>
            <a:r>
              <a:rPr lang="it-IT" b="1" dirty="0">
                <a:latin typeface="+mn-lt"/>
              </a:rPr>
              <a:t>Autorità Ambientale</a:t>
            </a:r>
            <a:r>
              <a:rPr lang="it-IT" dirty="0">
                <a:latin typeface="+mn-lt"/>
              </a:rPr>
              <a:t>;</a:t>
            </a:r>
          </a:p>
          <a:p>
            <a:pPr marL="571500" indent="-571500">
              <a:spcAft>
                <a:spcPts val="600"/>
              </a:spcAft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it-IT" dirty="0">
                <a:latin typeface="+mn-lt"/>
              </a:rPr>
              <a:t>Informativa sull’attività dell’</a:t>
            </a:r>
            <a:r>
              <a:rPr lang="it-IT" b="1" dirty="0">
                <a:latin typeface="+mn-lt"/>
              </a:rPr>
              <a:t>Autorità di Audit</a:t>
            </a:r>
            <a:r>
              <a:rPr lang="it-IT" dirty="0">
                <a:latin typeface="+mn-lt"/>
              </a:rPr>
              <a:t>;</a:t>
            </a:r>
          </a:p>
          <a:p>
            <a:pPr marL="571500" marR="0" indent="-57150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q"/>
              <a:tabLst/>
            </a:pPr>
            <a:r>
              <a:rPr lang="it-IT" dirty="0">
                <a:latin typeface="+mn-lt"/>
              </a:rPr>
              <a:t>Informativa sull’attività di </a:t>
            </a:r>
            <a:r>
              <a:rPr lang="it-IT" b="1" dirty="0">
                <a:latin typeface="+mn-lt"/>
              </a:rPr>
              <a:t>comunicazione</a:t>
            </a:r>
            <a:r>
              <a:rPr lang="it-IT" dirty="0">
                <a:latin typeface="+mn-lt"/>
              </a:rPr>
              <a:t> del Programma.</a:t>
            </a:r>
          </a:p>
        </p:txBody>
      </p:sp>
    </p:spTree>
    <p:extLst>
      <p:ext uri="{BB962C8B-B14F-4D97-AF65-F5344CB8AC3E}">
        <p14:creationId xmlns:p14="http://schemas.microsoft.com/office/powerpoint/2010/main" val="218981447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Shape 606"/>
          <p:cNvSpPr/>
          <p:nvPr/>
        </p:nvSpPr>
        <p:spPr>
          <a:xfrm>
            <a:off x="238943" y="285995"/>
            <a:ext cx="23849815" cy="13176002"/>
          </a:xfrm>
          <a:prstGeom prst="rect">
            <a:avLst/>
          </a:prstGeom>
          <a:ln w="584200" cap="sq">
            <a:solidFill>
              <a:srgbClr val="086A2E"/>
            </a:solidFill>
            <a:miter/>
          </a:ln>
        </p:spPr>
        <p:txBody>
          <a:bodyPr tIns="91439" bIns="91439" anchor="ctr"/>
          <a:lstStyle/>
          <a:p>
            <a:pPr algn="ctr" defTabSz="1828800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607" name="image3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221" y="13296515"/>
            <a:ext cx="5872077" cy="277327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magine 4" descr="tour-por-fes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11" y="5103630"/>
            <a:ext cx="23121477" cy="329614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7304683" y="10313580"/>
            <a:ext cx="9686144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algn="ctr" defTabSz="1828800"/>
            <a:r>
              <a:rPr lang="it-IT" sz="4800" dirty="0">
                <a:latin typeface="Helvetica LT Std" panose="020B0704020202030204" pitchFamily="34" charset="0"/>
                <a:hlinkClick r:id="rId5"/>
              </a:rPr>
              <a:t>www.fesr.regione.lombardia.it</a:t>
            </a:r>
            <a:endParaRPr lang="it-IT" sz="4800" dirty="0">
              <a:latin typeface="Helvetica LT Std" panose="020B0704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027014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EY light projection">
  <a:themeElements>
    <a:clrScheme name="Custom 1">
      <a:dk1>
        <a:srgbClr val="000000"/>
      </a:dk1>
      <a:lt1>
        <a:srgbClr val="808080"/>
      </a:lt1>
      <a:dk2>
        <a:srgbClr val="FFFFFF"/>
      </a:dk2>
      <a:lt2>
        <a:srgbClr val="808080"/>
      </a:lt2>
      <a:accent1>
        <a:srgbClr val="808080"/>
      </a:accent1>
      <a:accent2>
        <a:srgbClr val="FFD2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3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37D7095D0003D49A36D61D77BEDD570" ma:contentTypeVersion="13" ma:contentTypeDescription="Creare un nuovo documento." ma:contentTypeScope="" ma:versionID="0d2fa85e823c4e5b2fc5e2f86d7ec54b">
  <xsd:schema xmlns:xsd="http://www.w3.org/2001/XMLSchema" xmlns:xs="http://www.w3.org/2001/XMLSchema" xmlns:p="http://schemas.microsoft.com/office/2006/metadata/properties" xmlns:ns3="d19eb085-91c3-4b57-b14f-4364ed7ea9ab" xmlns:ns4="5ad02a16-eaaf-46a6-934f-14740169d470" targetNamespace="http://schemas.microsoft.com/office/2006/metadata/properties" ma:root="true" ma:fieldsID="1c9157dfffda503fa3a4cdad10469b40" ns3:_="" ns4:_="">
    <xsd:import namespace="d19eb085-91c3-4b57-b14f-4364ed7ea9ab"/>
    <xsd:import namespace="5ad02a16-eaaf-46a6-934f-14740169d47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Locatio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9eb085-91c3-4b57-b14f-4364ed7ea9a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d02a16-eaaf-46a6-934f-14740169d4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C2D5FEC-81EB-4197-B97A-B76C557EDA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9eb085-91c3-4b57-b14f-4364ed7ea9ab"/>
    <ds:schemaRef ds:uri="5ad02a16-eaaf-46a6-934f-14740169d4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DE225B7-6FDC-4576-8A03-5D35FFAF64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95A2AE-5F60-48C4-A91B-02CC08EA1F78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5ad02a16-eaaf-46a6-934f-14740169d470"/>
    <ds:schemaRef ds:uri="http://schemas.microsoft.com/office/infopath/2007/PartnerControls"/>
    <ds:schemaRef ds:uri="d19eb085-91c3-4b57-b14f-4364ed7ea9ab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24215</TotalTime>
  <Words>121</Words>
  <Application>Microsoft Office PowerPoint</Application>
  <PresentationFormat>Personalizzato</PresentationFormat>
  <Paragraphs>23</Paragraphs>
  <Slides>3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3</vt:i4>
      </vt:variant>
    </vt:vector>
  </HeadingPairs>
  <TitlesOfParts>
    <vt:vector size="12" baseType="lpstr">
      <vt:lpstr>Arial</vt:lpstr>
      <vt:lpstr>Calibri</vt:lpstr>
      <vt:lpstr>Calibri Light</vt:lpstr>
      <vt:lpstr>Candara</vt:lpstr>
      <vt:lpstr>Helvetica</vt:lpstr>
      <vt:lpstr>Helvetica LT Std</vt:lpstr>
      <vt:lpstr>Wingdings</vt:lpstr>
      <vt:lpstr>Tema di Office</vt:lpstr>
      <vt:lpstr>EY light projection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Pietro Silletta</dc:creator>
  <cp:lastModifiedBy>Mirella Fossati</cp:lastModifiedBy>
  <cp:revision>28</cp:revision>
  <cp:lastPrinted>2019-06-20T07:21:25Z</cp:lastPrinted>
  <dcterms:modified xsi:type="dcterms:W3CDTF">2023-05-25T12:33:15Z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0x010100A37D7095D0003D49A36D61D77BEDD570</vt:lpwstr>
  </property>
</Properties>
</file>